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4" r:id="rId8"/>
    <p:sldId id="265" r:id="rId9"/>
    <p:sldId id="274" r:id="rId10"/>
    <p:sldId id="266" r:id="rId11"/>
    <p:sldId id="269" r:id="rId12"/>
    <p:sldId id="273" r:id="rId13"/>
    <p:sldId id="271" r:id="rId14"/>
    <p:sldId id="272" r:id="rId15"/>
    <p:sldId id="267" r:id="rId16"/>
    <p:sldId id="275" r:id="rId17"/>
    <p:sldId id="278" r:id="rId18"/>
    <p:sldId id="279" r:id="rId19"/>
    <p:sldId id="280" r:id="rId20"/>
    <p:sldId id="283" r:id="rId21"/>
    <p:sldId id="286" r:id="rId22"/>
    <p:sldId id="285" r:id="rId23"/>
    <p:sldId id="281" r:id="rId24"/>
    <p:sldId id="284" r:id="rId25"/>
    <p:sldId id="276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Liang" userId="2ffcf9ce995fc6ad" providerId="LiveId" clId="{5DD69A9F-983D-4D2D-B849-DAFDE70133F1}"/>
    <pc:docChg chg="undo redo custSel addSld delSld modSld sldOrd">
      <pc:chgData name="Edward Liang" userId="2ffcf9ce995fc6ad" providerId="LiveId" clId="{5DD69A9F-983D-4D2D-B849-DAFDE70133F1}" dt="2022-06-15T14:56:54.124" v="8419" actId="20577"/>
      <pc:docMkLst>
        <pc:docMk/>
      </pc:docMkLst>
      <pc:sldChg chg="modSp mod">
        <pc:chgData name="Edward Liang" userId="2ffcf9ce995fc6ad" providerId="LiveId" clId="{5DD69A9F-983D-4D2D-B849-DAFDE70133F1}" dt="2022-06-14T16:46:39.539" v="2548" actId="20577"/>
        <pc:sldMkLst>
          <pc:docMk/>
          <pc:sldMk cId="438961422" sldId="257"/>
        </pc:sldMkLst>
        <pc:spChg chg="mod">
          <ac:chgData name="Edward Liang" userId="2ffcf9ce995fc6ad" providerId="LiveId" clId="{5DD69A9F-983D-4D2D-B849-DAFDE70133F1}" dt="2022-06-14T16:21:32.544" v="18" actId="20577"/>
          <ac:spMkLst>
            <pc:docMk/>
            <pc:sldMk cId="438961422" sldId="257"/>
            <ac:spMk id="2" creationId="{DF5C7EFF-4487-C3F4-F8B4-120AAC10B95E}"/>
          </ac:spMkLst>
        </pc:spChg>
        <pc:spChg chg="mod">
          <ac:chgData name="Edward Liang" userId="2ffcf9ce995fc6ad" providerId="LiveId" clId="{5DD69A9F-983D-4D2D-B849-DAFDE70133F1}" dt="2022-06-14T16:46:39.539" v="2548" actId="20577"/>
          <ac:spMkLst>
            <pc:docMk/>
            <pc:sldMk cId="438961422" sldId="257"/>
            <ac:spMk id="3" creationId="{2ECFBFCD-C289-7087-682C-D79182D213D2}"/>
          </ac:spMkLst>
        </pc:spChg>
      </pc:sldChg>
      <pc:sldChg chg="addSp delSp modSp new mod">
        <pc:chgData name="Edward Liang" userId="2ffcf9ce995fc6ad" providerId="LiveId" clId="{5DD69A9F-983D-4D2D-B849-DAFDE70133F1}" dt="2022-06-14T16:42:38.691" v="2047" actId="20577"/>
        <pc:sldMkLst>
          <pc:docMk/>
          <pc:sldMk cId="2010115843" sldId="258"/>
        </pc:sldMkLst>
        <pc:spChg chg="mod">
          <ac:chgData name="Edward Liang" userId="2ffcf9ce995fc6ad" providerId="LiveId" clId="{5DD69A9F-983D-4D2D-B849-DAFDE70133F1}" dt="2022-06-14T16:29:24.942" v="1253" actId="20577"/>
          <ac:spMkLst>
            <pc:docMk/>
            <pc:sldMk cId="2010115843" sldId="258"/>
            <ac:spMk id="2" creationId="{7C60194A-88BF-2AAB-9B73-2B2E83AF7BD1}"/>
          </ac:spMkLst>
        </pc:spChg>
        <pc:spChg chg="add del mod">
          <ac:chgData name="Edward Liang" userId="2ffcf9ce995fc6ad" providerId="LiveId" clId="{5DD69A9F-983D-4D2D-B849-DAFDE70133F1}" dt="2022-06-14T16:31:11.040" v="1524" actId="3680"/>
          <ac:spMkLst>
            <pc:docMk/>
            <pc:sldMk cId="2010115843" sldId="258"/>
            <ac:spMk id="3" creationId="{815B1890-6F5C-5663-D94D-833993018733}"/>
          </ac:spMkLst>
        </pc:spChg>
        <pc:graphicFrameChg chg="add del mod ord modGraphic">
          <ac:chgData name="Edward Liang" userId="2ffcf9ce995fc6ad" providerId="LiveId" clId="{5DD69A9F-983D-4D2D-B849-DAFDE70133F1}" dt="2022-06-14T16:30:56.055" v="1523" actId="3680"/>
          <ac:graphicFrameMkLst>
            <pc:docMk/>
            <pc:sldMk cId="2010115843" sldId="258"/>
            <ac:graphicFrameMk id="4" creationId="{0215809A-EEC7-7D6C-9872-7E18CEECB4C2}"/>
          </ac:graphicFrameMkLst>
        </pc:graphicFrameChg>
        <pc:graphicFrameChg chg="add mod ord modGraphic">
          <ac:chgData name="Edward Liang" userId="2ffcf9ce995fc6ad" providerId="LiveId" clId="{5DD69A9F-983D-4D2D-B849-DAFDE70133F1}" dt="2022-06-14T16:42:38.691" v="2047" actId="20577"/>
          <ac:graphicFrameMkLst>
            <pc:docMk/>
            <pc:sldMk cId="2010115843" sldId="258"/>
            <ac:graphicFrameMk id="5" creationId="{169CE64A-D99C-1343-E935-BABA93A3F1A1}"/>
          </ac:graphicFrameMkLst>
        </pc:graphicFrameChg>
      </pc:sldChg>
      <pc:sldChg chg="modSp add del mod">
        <pc:chgData name="Edward Liang" userId="2ffcf9ce995fc6ad" providerId="LiveId" clId="{5DD69A9F-983D-4D2D-B849-DAFDE70133F1}" dt="2022-06-14T16:42:43.419" v="2049" actId="47"/>
        <pc:sldMkLst>
          <pc:docMk/>
          <pc:sldMk cId="912828752" sldId="259"/>
        </pc:sldMkLst>
        <pc:graphicFrameChg chg="modGraphic">
          <ac:chgData name="Edward Liang" userId="2ffcf9ce995fc6ad" providerId="LiveId" clId="{5DD69A9F-983D-4D2D-B849-DAFDE70133F1}" dt="2022-06-14T16:38:46.468" v="1932" actId="113"/>
          <ac:graphicFrameMkLst>
            <pc:docMk/>
            <pc:sldMk cId="912828752" sldId="259"/>
            <ac:graphicFrameMk id="5" creationId="{169CE64A-D99C-1343-E935-BABA93A3F1A1}"/>
          </ac:graphicFrameMkLst>
        </pc:graphicFrameChg>
      </pc:sldChg>
      <pc:sldChg chg="addSp modSp new mod">
        <pc:chgData name="Edward Liang" userId="2ffcf9ce995fc6ad" providerId="LiveId" clId="{5DD69A9F-983D-4D2D-B849-DAFDE70133F1}" dt="2022-06-14T17:28:12.373" v="4856" actId="207"/>
        <pc:sldMkLst>
          <pc:docMk/>
          <pc:sldMk cId="903645999" sldId="260"/>
        </pc:sldMkLst>
        <pc:spChg chg="mod">
          <ac:chgData name="Edward Liang" userId="2ffcf9ce995fc6ad" providerId="LiveId" clId="{5DD69A9F-983D-4D2D-B849-DAFDE70133F1}" dt="2022-06-14T16:41:30.722" v="1995" actId="20577"/>
          <ac:spMkLst>
            <pc:docMk/>
            <pc:sldMk cId="903645999" sldId="260"/>
            <ac:spMk id="2" creationId="{EACC26C6-906F-60EE-DD47-3478B3138545}"/>
          </ac:spMkLst>
        </pc:spChg>
        <pc:spChg chg="mod">
          <ac:chgData name="Edward Liang" userId="2ffcf9ce995fc6ad" providerId="LiveId" clId="{5DD69A9F-983D-4D2D-B849-DAFDE70133F1}" dt="2022-06-14T17:28:12.373" v="4856" actId="207"/>
          <ac:spMkLst>
            <pc:docMk/>
            <pc:sldMk cId="903645999" sldId="260"/>
            <ac:spMk id="3" creationId="{C902DAE0-6D35-053A-AA3E-D16BE990AC48}"/>
          </ac:spMkLst>
        </pc:spChg>
        <pc:graphicFrameChg chg="add mod modGraphic">
          <ac:chgData name="Edward Liang" userId="2ffcf9ce995fc6ad" providerId="LiveId" clId="{5DD69A9F-983D-4D2D-B849-DAFDE70133F1}" dt="2022-06-14T16:53:04.253" v="3359" actId="1076"/>
          <ac:graphicFrameMkLst>
            <pc:docMk/>
            <pc:sldMk cId="903645999" sldId="260"/>
            <ac:graphicFrameMk id="4" creationId="{F8437EA7-2E4F-9921-82D9-EBF7C41311D1}"/>
          </ac:graphicFrameMkLst>
        </pc:graphicFrameChg>
      </pc:sldChg>
      <pc:sldChg chg="modSp add del mod">
        <pc:chgData name="Edward Liang" userId="2ffcf9ce995fc6ad" providerId="LiveId" clId="{5DD69A9F-983D-4D2D-B849-DAFDE70133F1}" dt="2022-06-14T16:42:52.024" v="2053" actId="47"/>
        <pc:sldMkLst>
          <pc:docMk/>
          <pc:sldMk cId="2995458514" sldId="261"/>
        </pc:sldMkLst>
        <pc:graphicFrameChg chg="modGraphic">
          <ac:chgData name="Edward Liang" userId="2ffcf9ce995fc6ad" providerId="LiveId" clId="{5DD69A9F-983D-4D2D-B849-DAFDE70133F1}" dt="2022-06-14T16:40:48.452" v="1961" actId="207"/>
          <ac:graphicFrameMkLst>
            <pc:docMk/>
            <pc:sldMk cId="2995458514" sldId="261"/>
            <ac:graphicFrameMk id="5" creationId="{169CE64A-D99C-1343-E935-BABA93A3F1A1}"/>
          </ac:graphicFrameMkLst>
        </pc:graphicFrameChg>
      </pc:sldChg>
      <pc:sldChg chg="modSp add mod">
        <pc:chgData name="Edward Liang" userId="2ffcf9ce995fc6ad" providerId="LiveId" clId="{5DD69A9F-983D-4D2D-B849-DAFDE70133F1}" dt="2022-06-14T16:42:49.857" v="2052"/>
        <pc:sldMkLst>
          <pc:docMk/>
          <pc:sldMk cId="2239712165" sldId="262"/>
        </pc:sldMkLst>
        <pc:graphicFrameChg chg="mod modGraphic">
          <ac:chgData name="Edward Liang" userId="2ffcf9ce995fc6ad" providerId="LiveId" clId="{5DD69A9F-983D-4D2D-B849-DAFDE70133F1}" dt="2022-06-14T16:42:49.857" v="2052"/>
          <ac:graphicFrameMkLst>
            <pc:docMk/>
            <pc:sldMk cId="2239712165" sldId="262"/>
            <ac:graphicFrameMk id="5" creationId="{169CE64A-D99C-1343-E935-BABA93A3F1A1}"/>
          </ac:graphicFrameMkLst>
        </pc:graphicFrameChg>
      </pc:sldChg>
      <pc:sldChg chg="modSp add mod">
        <pc:chgData name="Edward Liang" userId="2ffcf9ce995fc6ad" providerId="LiveId" clId="{5DD69A9F-983D-4D2D-B849-DAFDE70133F1}" dt="2022-06-14T16:57:44.464" v="3567" actId="115"/>
        <pc:sldMkLst>
          <pc:docMk/>
          <pc:sldMk cId="1870694972" sldId="263"/>
        </pc:sldMkLst>
        <pc:graphicFrameChg chg="modGraphic">
          <ac:chgData name="Edward Liang" userId="2ffcf9ce995fc6ad" providerId="LiveId" clId="{5DD69A9F-983D-4D2D-B849-DAFDE70133F1}" dt="2022-06-14T16:57:44.464" v="3567" actId="115"/>
          <ac:graphicFrameMkLst>
            <pc:docMk/>
            <pc:sldMk cId="1870694972" sldId="263"/>
            <ac:graphicFrameMk id="5" creationId="{169CE64A-D99C-1343-E935-BABA93A3F1A1}"/>
          </ac:graphicFrameMkLst>
        </pc:graphicFrameChg>
      </pc:sldChg>
      <pc:sldChg chg="addSp delSp modSp new mod">
        <pc:chgData name="Edward Liang" userId="2ffcf9ce995fc6ad" providerId="LiveId" clId="{5DD69A9F-983D-4D2D-B849-DAFDE70133F1}" dt="2022-06-14T17:26:52.451" v="4750" actId="1076"/>
        <pc:sldMkLst>
          <pc:docMk/>
          <pc:sldMk cId="1895674586" sldId="264"/>
        </pc:sldMkLst>
        <pc:spChg chg="mod">
          <ac:chgData name="Edward Liang" userId="2ffcf9ce995fc6ad" providerId="LiveId" clId="{5DD69A9F-983D-4D2D-B849-DAFDE70133F1}" dt="2022-06-14T16:55:37.305" v="3419" actId="20577"/>
          <ac:spMkLst>
            <pc:docMk/>
            <pc:sldMk cId="1895674586" sldId="264"/>
            <ac:spMk id="2" creationId="{866ACE13-F29B-4337-01E3-78EC995D0EEE}"/>
          </ac:spMkLst>
        </pc:spChg>
        <pc:spChg chg="del mod">
          <ac:chgData name="Edward Liang" userId="2ffcf9ce995fc6ad" providerId="LiveId" clId="{5DD69A9F-983D-4D2D-B849-DAFDE70133F1}" dt="2022-06-14T17:12:45.597" v="4186" actId="478"/>
          <ac:spMkLst>
            <pc:docMk/>
            <pc:sldMk cId="1895674586" sldId="264"/>
            <ac:spMk id="3" creationId="{2BBDC24B-80F0-A85C-AE8E-4A96C71F4AA6}"/>
          </ac:spMkLst>
        </pc:spChg>
        <pc:spChg chg="add mod">
          <ac:chgData name="Edward Liang" userId="2ffcf9ce995fc6ad" providerId="LiveId" clId="{5DD69A9F-983D-4D2D-B849-DAFDE70133F1}" dt="2022-06-14T17:23:44.053" v="4360" actId="1076"/>
          <ac:spMkLst>
            <pc:docMk/>
            <pc:sldMk cId="1895674586" sldId="264"/>
            <ac:spMk id="4" creationId="{CA6DF6A9-2EB9-2EC5-1578-1A39D803D61B}"/>
          </ac:spMkLst>
        </pc:spChg>
        <pc:spChg chg="add mod">
          <ac:chgData name="Edward Liang" userId="2ffcf9ce995fc6ad" providerId="LiveId" clId="{5DD69A9F-983D-4D2D-B849-DAFDE70133F1}" dt="2022-06-14T17:21:13.420" v="4279" actId="164"/>
          <ac:spMkLst>
            <pc:docMk/>
            <pc:sldMk cId="1895674586" sldId="264"/>
            <ac:spMk id="5" creationId="{2BDCB321-B165-08DF-B569-C51C378A1BF6}"/>
          </ac:spMkLst>
        </pc:spChg>
        <pc:spChg chg="add mod">
          <ac:chgData name="Edward Liang" userId="2ffcf9ce995fc6ad" providerId="LiveId" clId="{5DD69A9F-983D-4D2D-B849-DAFDE70133F1}" dt="2022-06-14T17:21:13.420" v="4279" actId="164"/>
          <ac:spMkLst>
            <pc:docMk/>
            <pc:sldMk cId="1895674586" sldId="264"/>
            <ac:spMk id="6" creationId="{4E87808C-4BA4-2CC3-0C89-12C7B42CB0AE}"/>
          </ac:spMkLst>
        </pc:spChg>
        <pc:spChg chg="add mod">
          <ac:chgData name="Edward Liang" userId="2ffcf9ce995fc6ad" providerId="LiveId" clId="{5DD69A9F-983D-4D2D-B849-DAFDE70133F1}" dt="2022-06-14T17:21:13.420" v="4279" actId="164"/>
          <ac:spMkLst>
            <pc:docMk/>
            <pc:sldMk cId="1895674586" sldId="264"/>
            <ac:spMk id="7" creationId="{88A47045-B0F1-21AF-EC58-1A406DF3377D}"/>
          </ac:spMkLst>
        </pc:spChg>
        <pc:spChg chg="add del">
          <ac:chgData name="Edward Liang" userId="2ffcf9ce995fc6ad" providerId="LiveId" clId="{5DD69A9F-983D-4D2D-B849-DAFDE70133F1}" dt="2022-06-14T17:20:11.283" v="4266" actId="11529"/>
          <ac:spMkLst>
            <pc:docMk/>
            <pc:sldMk cId="1895674586" sldId="264"/>
            <ac:spMk id="8" creationId="{7D409056-87D7-88F4-C5D1-C2EB567607EF}"/>
          </ac:spMkLst>
        </pc:spChg>
        <pc:spChg chg="mod">
          <ac:chgData name="Edward Liang" userId="2ffcf9ce995fc6ad" providerId="LiveId" clId="{5DD69A9F-983D-4D2D-B849-DAFDE70133F1}" dt="2022-06-14T17:22:07.093" v="4313" actId="13822"/>
          <ac:spMkLst>
            <pc:docMk/>
            <pc:sldMk cId="1895674586" sldId="264"/>
            <ac:spMk id="19" creationId="{D5119C57-2C1E-4263-1799-4EE9B9F19A8A}"/>
          </ac:spMkLst>
        </pc:spChg>
        <pc:spChg chg="mod">
          <ac:chgData name="Edward Liang" userId="2ffcf9ce995fc6ad" providerId="LiveId" clId="{5DD69A9F-983D-4D2D-B849-DAFDE70133F1}" dt="2022-06-14T17:21:59.563" v="4311" actId="108"/>
          <ac:spMkLst>
            <pc:docMk/>
            <pc:sldMk cId="1895674586" sldId="264"/>
            <ac:spMk id="20" creationId="{9BB6C597-CC87-677B-08CC-9897A982542B}"/>
          </ac:spMkLst>
        </pc:spChg>
        <pc:spChg chg="mod">
          <ac:chgData name="Edward Liang" userId="2ffcf9ce995fc6ad" providerId="LiveId" clId="{5DD69A9F-983D-4D2D-B849-DAFDE70133F1}" dt="2022-06-14T17:22:05.518" v="4312" actId="13822"/>
          <ac:spMkLst>
            <pc:docMk/>
            <pc:sldMk cId="1895674586" sldId="264"/>
            <ac:spMk id="21" creationId="{9A6FFFAF-85D1-C7C7-49FF-49B3E09D1C4A}"/>
          </ac:spMkLst>
        </pc:spChg>
        <pc:spChg chg="add mod">
          <ac:chgData name="Edward Liang" userId="2ffcf9ce995fc6ad" providerId="LiveId" clId="{5DD69A9F-983D-4D2D-B849-DAFDE70133F1}" dt="2022-06-14T17:26:43.735" v="4747" actId="1076"/>
          <ac:spMkLst>
            <pc:docMk/>
            <pc:sldMk cId="1895674586" sldId="264"/>
            <ac:spMk id="24" creationId="{0FC522D3-9DD4-CFC9-86CF-8C57792AC62D}"/>
          </ac:spMkLst>
        </pc:spChg>
        <pc:spChg chg="add mod">
          <ac:chgData name="Edward Liang" userId="2ffcf9ce995fc6ad" providerId="LiveId" clId="{5DD69A9F-983D-4D2D-B849-DAFDE70133F1}" dt="2022-06-14T17:26:49.558" v="4749" actId="1076"/>
          <ac:spMkLst>
            <pc:docMk/>
            <pc:sldMk cId="1895674586" sldId="264"/>
            <ac:spMk id="25" creationId="{1A8D01C6-EC39-CAD1-6BE2-78F3472C0FFC}"/>
          </ac:spMkLst>
        </pc:spChg>
        <pc:spChg chg="add del mod">
          <ac:chgData name="Edward Liang" userId="2ffcf9ce995fc6ad" providerId="LiveId" clId="{5DD69A9F-983D-4D2D-B849-DAFDE70133F1}" dt="2022-06-14T17:23:29.318" v="4358"/>
          <ac:spMkLst>
            <pc:docMk/>
            <pc:sldMk cId="1895674586" sldId="264"/>
            <ac:spMk id="26" creationId="{2444784F-DE32-4FC9-B165-135E35A4C9C1}"/>
          </ac:spMkLst>
        </pc:spChg>
        <pc:spChg chg="add mod">
          <ac:chgData name="Edward Liang" userId="2ffcf9ce995fc6ad" providerId="LiveId" clId="{5DD69A9F-983D-4D2D-B849-DAFDE70133F1}" dt="2022-06-14T17:26:52.451" v="4750" actId="1076"/>
          <ac:spMkLst>
            <pc:docMk/>
            <pc:sldMk cId="1895674586" sldId="264"/>
            <ac:spMk id="27" creationId="{FEF1B0DF-5663-CB59-1EA7-C1E914C74A37}"/>
          </ac:spMkLst>
        </pc:spChg>
        <pc:grpChg chg="add mod">
          <ac:chgData name="Edward Liang" userId="2ffcf9ce995fc6ad" providerId="LiveId" clId="{5DD69A9F-983D-4D2D-B849-DAFDE70133F1}" dt="2022-06-14T17:23:44.053" v="4360" actId="1076"/>
          <ac:grpSpMkLst>
            <pc:docMk/>
            <pc:sldMk cId="1895674586" sldId="264"/>
            <ac:grpSpMk id="17" creationId="{EED14325-8BDA-3ACD-5E6F-C81E3DC8476F}"/>
          </ac:grpSpMkLst>
        </pc:grpChg>
        <pc:grpChg chg="add mod">
          <ac:chgData name="Edward Liang" userId="2ffcf9ce995fc6ad" providerId="LiveId" clId="{5DD69A9F-983D-4D2D-B849-DAFDE70133F1}" dt="2022-06-14T17:26:43.735" v="4747" actId="1076"/>
          <ac:grpSpMkLst>
            <pc:docMk/>
            <pc:sldMk cId="1895674586" sldId="264"/>
            <ac:grpSpMk id="18" creationId="{E1CDC376-CED4-EC93-DF2B-22A37641DE7C}"/>
          </ac:grpSpMkLst>
        </pc:grpChg>
        <pc:cxnChg chg="add del mod">
          <ac:chgData name="Edward Liang" userId="2ffcf9ce995fc6ad" providerId="LiveId" clId="{5DD69A9F-983D-4D2D-B849-DAFDE70133F1}" dt="2022-06-14T17:21:06.062" v="4278" actId="478"/>
          <ac:cxnSpMkLst>
            <pc:docMk/>
            <pc:sldMk cId="1895674586" sldId="264"/>
            <ac:cxnSpMk id="10" creationId="{4585D125-21AF-FB35-515C-FB3F18C7400C}"/>
          </ac:cxnSpMkLst>
        </pc:cxnChg>
        <pc:cxnChg chg="add del mod">
          <ac:chgData name="Edward Liang" userId="2ffcf9ce995fc6ad" providerId="LiveId" clId="{5DD69A9F-983D-4D2D-B849-DAFDE70133F1}" dt="2022-06-14T17:20:34.055" v="4273"/>
          <ac:cxnSpMkLst>
            <pc:docMk/>
            <pc:sldMk cId="1895674586" sldId="264"/>
            <ac:cxnSpMk id="11" creationId="{EB967174-33A3-67DE-5BE7-1462DE490251}"/>
          </ac:cxnSpMkLst>
        </pc:cxnChg>
        <pc:cxnChg chg="add mod">
          <ac:chgData name="Edward Liang" userId="2ffcf9ce995fc6ad" providerId="LiveId" clId="{5DD69A9F-983D-4D2D-B849-DAFDE70133F1}" dt="2022-06-14T17:21:13.420" v="4279" actId="164"/>
          <ac:cxnSpMkLst>
            <pc:docMk/>
            <pc:sldMk cId="1895674586" sldId="264"/>
            <ac:cxnSpMk id="14" creationId="{2B814A5D-0C89-D21D-0482-BCA0EB55B8C8}"/>
          </ac:cxnSpMkLst>
        </pc:cxnChg>
        <pc:cxnChg chg="add mod">
          <ac:chgData name="Edward Liang" userId="2ffcf9ce995fc6ad" providerId="LiveId" clId="{5DD69A9F-983D-4D2D-B849-DAFDE70133F1}" dt="2022-06-14T17:21:13.420" v="4279" actId="164"/>
          <ac:cxnSpMkLst>
            <pc:docMk/>
            <pc:sldMk cId="1895674586" sldId="264"/>
            <ac:cxnSpMk id="16" creationId="{B3D9FB94-5C80-BE82-5AE4-A30649D85449}"/>
          </ac:cxnSpMkLst>
        </pc:cxnChg>
        <pc:cxnChg chg="mod">
          <ac:chgData name="Edward Liang" userId="2ffcf9ce995fc6ad" providerId="LiveId" clId="{5DD69A9F-983D-4D2D-B849-DAFDE70133F1}" dt="2022-06-14T17:21:59.563" v="4311" actId="108"/>
          <ac:cxnSpMkLst>
            <pc:docMk/>
            <pc:sldMk cId="1895674586" sldId="264"/>
            <ac:cxnSpMk id="22" creationId="{6FDAC6D7-8E74-8FAF-6766-0A35C3F5C2BF}"/>
          </ac:cxnSpMkLst>
        </pc:cxnChg>
        <pc:cxnChg chg="mod">
          <ac:chgData name="Edward Liang" userId="2ffcf9ce995fc6ad" providerId="LiveId" clId="{5DD69A9F-983D-4D2D-B849-DAFDE70133F1}" dt="2022-06-14T17:21:59.563" v="4311" actId="108"/>
          <ac:cxnSpMkLst>
            <pc:docMk/>
            <pc:sldMk cId="1895674586" sldId="264"/>
            <ac:cxnSpMk id="23" creationId="{55750410-14FD-DF0B-ED72-9066C27E4336}"/>
          </ac:cxnSpMkLst>
        </pc:cxnChg>
      </pc:sldChg>
      <pc:sldChg chg="modSp new mod">
        <pc:chgData name="Edward Liang" userId="2ffcf9ce995fc6ad" providerId="LiveId" clId="{5DD69A9F-983D-4D2D-B849-DAFDE70133F1}" dt="2022-06-14T17:30:42.900" v="4921" actId="20577"/>
        <pc:sldMkLst>
          <pc:docMk/>
          <pc:sldMk cId="1399542962" sldId="265"/>
        </pc:sldMkLst>
        <pc:spChg chg="mod">
          <ac:chgData name="Edward Liang" userId="2ffcf9ce995fc6ad" providerId="LiveId" clId="{5DD69A9F-983D-4D2D-B849-DAFDE70133F1}" dt="2022-06-14T16:56:19.166" v="3447" actId="20577"/>
          <ac:spMkLst>
            <pc:docMk/>
            <pc:sldMk cId="1399542962" sldId="265"/>
            <ac:spMk id="2" creationId="{45BC2FE2-CBD8-7EFD-5B78-B0526EB39565}"/>
          </ac:spMkLst>
        </pc:spChg>
        <pc:spChg chg="mod">
          <ac:chgData name="Edward Liang" userId="2ffcf9ce995fc6ad" providerId="LiveId" clId="{5DD69A9F-983D-4D2D-B849-DAFDE70133F1}" dt="2022-06-14T17:30:42.900" v="4921" actId="20577"/>
          <ac:spMkLst>
            <pc:docMk/>
            <pc:sldMk cId="1399542962" sldId="265"/>
            <ac:spMk id="3" creationId="{375D0400-1994-2C84-FE60-9BCD110EB1D3}"/>
          </ac:spMkLst>
        </pc:spChg>
      </pc:sldChg>
      <pc:sldChg chg="modSp new mod ord">
        <pc:chgData name="Edward Liang" userId="2ffcf9ce995fc6ad" providerId="LiveId" clId="{5DD69A9F-983D-4D2D-B849-DAFDE70133F1}" dt="2022-06-14T18:50:11.901" v="6797" actId="20577"/>
        <pc:sldMkLst>
          <pc:docMk/>
          <pc:sldMk cId="3108688362" sldId="266"/>
        </pc:sldMkLst>
        <pc:spChg chg="mod">
          <ac:chgData name="Edward Liang" userId="2ffcf9ce995fc6ad" providerId="LiveId" clId="{5DD69A9F-983D-4D2D-B849-DAFDE70133F1}" dt="2022-06-14T17:35:07.368" v="5198"/>
          <ac:spMkLst>
            <pc:docMk/>
            <pc:sldMk cId="3108688362" sldId="266"/>
            <ac:spMk id="2" creationId="{1C418499-3DDA-C447-7125-C5EA8C6E9372}"/>
          </ac:spMkLst>
        </pc:spChg>
        <pc:spChg chg="mod">
          <ac:chgData name="Edward Liang" userId="2ffcf9ce995fc6ad" providerId="LiveId" clId="{5DD69A9F-983D-4D2D-B849-DAFDE70133F1}" dt="2022-06-14T18:50:11.901" v="6797" actId="20577"/>
          <ac:spMkLst>
            <pc:docMk/>
            <pc:sldMk cId="3108688362" sldId="266"/>
            <ac:spMk id="3" creationId="{ABAB8E27-7203-9ED9-1668-CF8FDC13C457}"/>
          </ac:spMkLst>
        </pc:spChg>
      </pc:sldChg>
      <pc:sldChg chg="modSp add mod">
        <pc:chgData name="Edward Liang" userId="2ffcf9ce995fc6ad" providerId="LiveId" clId="{5DD69A9F-983D-4D2D-B849-DAFDE70133F1}" dt="2022-06-14T16:57:35.283" v="3566" actId="115"/>
        <pc:sldMkLst>
          <pc:docMk/>
          <pc:sldMk cId="64851936" sldId="267"/>
        </pc:sldMkLst>
        <pc:graphicFrameChg chg="modGraphic">
          <ac:chgData name="Edward Liang" userId="2ffcf9ce995fc6ad" providerId="LiveId" clId="{5DD69A9F-983D-4D2D-B849-DAFDE70133F1}" dt="2022-06-14T16:57:35.283" v="3566" actId="115"/>
          <ac:graphicFrameMkLst>
            <pc:docMk/>
            <pc:sldMk cId="64851936" sldId="267"/>
            <ac:graphicFrameMk id="5" creationId="{169CE64A-D99C-1343-E935-BABA93A3F1A1}"/>
          </ac:graphicFrameMkLst>
        </pc:graphicFrameChg>
      </pc:sldChg>
      <pc:sldChg chg="modSp new del mod">
        <pc:chgData name="Edward Liang" userId="2ffcf9ce995fc6ad" providerId="LiveId" clId="{5DD69A9F-983D-4D2D-B849-DAFDE70133F1}" dt="2022-06-14T18:53:09.524" v="6803" actId="47"/>
        <pc:sldMkLst>
          <pc:docMk/>
          <pc:sldMk cId="2577310016" sldId="268"/>
        </pc:sldMkLst>
        <pc:spChg chg="mod">
          <ac:chgData name="Edward Liang" userId="2ffcf9ce995fc6ad" providerId="LiveId" clId="{5DD69A9F-983D-4D2D-B849-DAFDE70133F1}" dt="2022-06-14T17:02:33.247" v="3819" actId="20577"/>
          <ac:spMkLst>
            <pc:docMk/>
            <pc:sldMk cId="2577310016" sldId="268"/>
            <ac:spMk id="2" creationId="{3EFA58D8-A00E-7E9A-AB16-3CCC61096A41}"/>
          </ac:spMkLst>
        </pc:spChg>
        <pc:spChg chg="mod">
          <ac:chgData name="Edward Liang" userId="2ffcf9ce995fc6ad" providerId="LiveId" clId="{5DD69A9F-983D-4D2D-B849-DAFDE70133F1}" dt="2022-06-14T17:05:35.533" v="3922" actId="20577"/>
          <ac:spMkLst>
            <pc:docMk/>
            <pc:sldMk cId="2577310016" sldId="268"/>
            <ac:spMk id="3" creationId="{873C3677-771A-60A8-85DD-09FD0E1DC853}"/>
          </ac:spMkLst>
        </pc:spChg>
      </pc:sldChg>
      <pc:sldChg chg="addSp modSp add mod">
        <pc:chgData name="Edward Liang" userId="2ffcf9ce995fc6ad" providerId="LiveId" clId="{5DD69A9F-983D-4D2D-B849-DAFDE70133F1}" dt="2022-06-14T18:50:07.797" v="6793" actId="20577"/>
        <pc:sldMkLst>
          <pc:docMk/>
          <pc:sldMk cId="936233024" sldId="269"/>
        </pc:sldMkLst>
        <pc:spChg chg="mod">
          <ac:chgData name="Edward Liang" userId="2ffcf9ce995fc6ad" providerId="LiveId" clId="{5DD69A9F-983D-4D2D-B849-DAFDE70133F1}" dt="2022-06-14T17:42:28.589" v="5380"/>
          <ac:spMkLst>
            <pc:docMk/>
            <pc:sldMk cId="936233024" sldId="269"/>
            <ac:spMk id="2" creationId="{1C418499-3DDA-C447-7125-C5EA8C6E9372}"/>
          </ac:spMkLst>
        </pc:spChg>
        <pc:spChg chg="mod">
          <ac:chgData name="Edward Liang" userId="2ffcf9ce995fc6ad" providerId="LiveId" clId="{5DD69A9F-983D-4D2D-B849-DAFDE70133F1}" dt="2022-06-14T18:50:07.797" v="6793" actId="20577"/>
          <ac:spMkLst>
            <pc:docMk/>
            <pc:sldMk cId="936233024" sldId="269"/>
            <ac:spMk id="3" creationId="{ABAB8E27-7203-9ED9-1668-CF8FDC13C457}"/>
          </ac:spMkLst>
        </pc:spChg>
        <pc:spChg chg="add mod">
          <ac:chgData name="Edward Liang" userId="2ffcf9ce995fc6ad" providerId="LiveId" clId="{5DD69A9F-983D-4D2D-B849-DAFDE70133F1}" dt="2022-06-14T17:45:54.605" v="5447" actId="1076"/>
          <ac:spMkLst>
            <pc:docMk/>
            <pc:sldMk cId="936233024" sldId="269"/>
            <ac:spMk id="5" creationId="{D4F49BC1-2942-1C76-D711-6DCA8AEC2E1D}"/>
          </ac:spMkLst>
        </pc:spChg>
      </pc:sldChg>
      <pc:sldChg chg="modSp new del mod">
        <pc:chgData name="Edward Liang" userId="2ffcf9ce995fc6ad" providerId="LiveId" clId="{5DD69A9F-983D-4D2D-B849-DAFDE70133F1}" dt="2022-06-14T17:08:20.806" v="3973" actId="47"/>
        <pc:sldMkLst>
          <pc:docMk/>
          <pc:sldMk cId="1721952239" sldId="269"/>
        </pc:sldMkLst>
        <pc:spChg chg="mod">
          <ac:chgData name="Edward Liang" userId="2ffcf9ce995fc6ad" providerId="LiveId" clId="{5DD69A9F-983D-4D2D-B849-DAFDE70133F1}" dt="2022-06-14T17:05:49.780" v="3972" actId="20577"/>
          <ac:spMkLst>
            <pc:docMk/>
            <pc:sldMk cId="1721952239" sldId="269"/>
            <ac:spMk id="2" creationId="{325EF3A8-A2F5-F6D8-FA3F-93A10A6AFC00}"/>
          </ac:spMkLst>
        </pc:spChg>
      </pc:sldChg>
      <pc:sldChg chg="modSp new del mod">
        <pc:chgData name="Edward Liang" userId="2ffcf9ce995fc6ad" providerId="LiveId" clId="{5DD69A9F-983D-4D2D-B849-DAFDE70133F1}" dt="2022-06-14T17:30:15.712" v="4917" actId="47"/>
        <pc:sldMkLst>
          <pc:docMk/>
          <pc:sldMk cId="1984995633" sldId="269"/>
        </pc:sldMkLst>
        <pc:spChg chg="mod">
          <ac:chgData name="Edward Liang" userId="2ffcf9ce995fc6ad" providerId="LiveId" clId="{5DD69A9F-983D-4D2D-B849-DAFDE70133F1}" dt="2022-06-14T17:30:11.323" v="4915" actId="20577"/>
          <ac:spMkLst>
            <pc:docMk/>
            <pc:sldMk cId="1984995633" sldId="269"/>
            <ac:spMk id="2" creationId="{1CC0EDDB-C5A6-4027-5A69-8832449C48D5}"/>
          </ac:spMkLst>
        </pc:spChg>
        <pc:spChg chg="mod">
          <ac:chgData name="Edward Liang" userId="2ffcf9ce995fc6ad" providerId="LiveId" clId="{5DD69A9F-983D-4D2D-B849-DAFDE70133F1}" dt="2022-06-14T17:30:14.265" v="4916" actId="20577"/>
          <ac:spMkLst>
            <pc:docMk/>
            <pc:sldMk cId="1984995633" sldId="269"/>
            <ac:spMk id="3" creationId="{48FCD94B-0A14-BFEB-E97B-46670DEA3F39}"/>
          </ac:spMkLst>
        </pc:spChg>
      </pc:sldChg>
      <pc:sldChg chg="modSp new del mod">
        <pc:chgData name="Edward Liang" userId="2ffcf9ce995fc6ad" providerId="LiveId" clId="{5DD69A9F-983D-4D2D-B849-DAFDE70133F1}" dt="2022-06-14T18:50:29.863" v="6802" actId="47"/>
        <pc:sldMkLst>
          <pc:docMk/>
          <pc:sldMk cId="3215037844" sldId="270"/>
        </pc:sldMkLst>
        <pc:spChg chg="mod">
          <ac:chgData name="Edward Liang" userId="2ffcf9ce995fc6ad" providerId="LiveId" clId="{5DD69A9F-983D-4D2D-B849-DAFDE70133F1}" dt="2022-06-14T17:48:05.356" v="5710" actId="20577"/>
          <ac:spMkLst>
            <pc:docMk/>
            <pc:sldMk cId="3215037844" sldId="270"/>
            <ac:spMk id="2" creationId="{E8BB44E5-01BE-91FD-CA75-D4EE09C8B135}"/>
          </ac:spMkLst>
        </pc:spChg>
      </pc:sldChg>
      <pc:sldChg chg="modSp new mod">
        <pc:chgData name="Edward Liang" userId="2ffcf9ce995fc6ad" providerId="LiveId" clId="{5DD69A9F-983D-4D2D-B849-DAFDE70133F1}" dt="2022-06-14T17:48:11.168" v="5723" actId="20577"/>
        <pc:sldMkLst>
          <pc:docMk/>
          <pc:sldMk cId="4119559696" sldId="271"/>
        </pc:sldMkLst>
        <pc:spChg chg="mod">
          <ac:chgData name="Edward Liang" userId="2ffcf9ce995fc6ad" providerId="LiveId" clId="{5DD69A9F-983D-4D2D-B849-DAFDE70133F1}" dt="2022-06-14T17:48:11.168" v="5723" actId="20577"/>
          <ac:spMkLst>
            <pc:docMk/>
            <pc:sldMk cId="4119559696" sldId="271"/>
            <ac:spMk id="2" creationId="{E1B9DB3E-1B39-9B88-6940-13B3295402BA}"/>
          </ac:spMkLst>
        </pc:spChg>
      </pc:sldChg>
      <pc:sldChg chg="modSp new mod">
        <pc:chgData name="Edward Liang" userId="2ffcf9ce995fc6ad" providerId="LiveId" clId="{5DD69A9F-983D-4D2D-B849-DAFDE70133F1}" dt="2022-06-14T19:01:36.969" v="7620" actId="5793"/>
        <pc:sldMkLst>
          <pc:docMk/>
          <pc:sldMk cId="2489543056" sldId="272"/>
        </pc:sldMkLst>
        <pc:spChg chg="mod">
          <ac:chgData name="Edward Liang" userId="2ffcf9ce995fc6ad" providerId="LiveId" clId="{5DD69A9F-983D-4D2D-B849-DAFDE70133F1}" dt="2022-06-14T17:48:21.624" v="5753" actId="20577"/>
          <ac:spMkLst>
            <pc:docMk/>
            <pc:sldMk cId="2489543056" sldId="272"/>
            <ac:spMk id="2" creationId="{23FC4D05-5BB3-A40A-9A97-2BAB0D82BFF1}"/>
          </ac:spMkLst>
        </pc:spChg>
        <pc:spChg chg="mod">
          <ac:chgData name="Edward Liang" userId="2ffcf9ce995fc6ad" providerId="LiveId" clId="{5DD69A9F-983D-4D2D-B849-DAFDE70133F1}" dt="2022-06-14T19:01:36.969" v="7620" actId="5793"/>
          <ac:spMkLst>
            <pc:docMk/>
            <pc:sldMk cId="2489543056" sldId="272"/>
            <ac:spMk id="3" creationId="{82BF1571-3319-5366-9AAA-68B06948F8BF}"/>
          </ac:spMkLst>
        </pc:spChg>
      </pc:sldChg>
      <pc:sldChg chg="modSp new mod">
        <pc:chgData name="Edward Liang" userId="2ffcf9ce995fc6ad" providerId="LiveId" clId="{5DD69A9F-983D-4D2D-B849-DAFDE70133F1}" dt="2022-06-14T19:02:07.149" v="7622" actId="108"/>
        <pc:sldMkLst>
          <pc:docMk/>
          <pc:sldMk cId="1590746983" sldId="273"/>
        </pc:sldMkLst>
        <pc:spChg chg="mod">
          <ac:chgData name="Edward Liang" userId="2ffcf9ce995fc6ad" providerId="LiveId" clId="{5DD69A9F-983D-4D2D-B849-DAFDE70133F1}" dt="2022-06-14T18:39:31.759" v="6358" actId="20577"/>
          <ac:spMkLst>
            <pc:docMk/>
            <pc:sldMk cId="1590746983" sldId="273"/>
            <ac:spMk id="2" creationId="{4DF547ED-A65D-6667-07B3-95ADFAF14074}"/>
          </ac:spMkLst>
        </pc:spChg>
        <pc:spChg chg="mod">
          <ac:chgData name="Edward Liang" userId="2ffcf9ce995fc6ad" providerId="LiveId" clId="{5DD69A9F-983D-4D2D-B849-DAFDE70133F1}" dt="2022-06-14T19:02:07.149" v="7622" actId="108"/>
          <ac:spMkLst>
            <pc:docMk/>
            <pc:sldMk cId="1590746983" sldId="273"/>
            <ac:spMk id="3" creationId="{41207B77-1C20-4651-60A9-56B31D84346F}"/>
          </ac:spMkLst>
        </pc:spChg>
      </pc:sldChg>
      <pc:sldChg chg="modSp new mod">
        <pc:chgData name="Edward Liang" userId="2ffcf9ce995fc6ad" providerId="LiveId" clId="{5DD69A9F-983D-4D2D-B849-DAFDE70133F1}" dt="2022-06-14T19:09:11.961" v="7634" actId="20577"/>
        <pc:sldMkLst>
          <pc:docMk/>
          <pc:sldMk cId="4252894628" sldId="274"/>
        </pc:sldMkLst>
        <pc:spChg chg="mod">
          <ac:chgData name="Edward Liang" userId="2ffcf9ce995fc6ad" providerId="LiveId" clId="{5DD69A9F-983D-4D2D-B849-DAFDE70133F1}" dt="2022-06-14T19:09:09.386" v="7633" actId="20577"/>
          <ac:spMkLst>
            <pc:docMk/>
            <pc:sldMk cId="4252894628" sldId="274"/>
            <ac:spMk id="2" creationId="{EB277BA5-5E23-4941-C328-B1D0180F24AC}"/>
          </ac:spMkLst>
        </pc:spChg>
        <pc:spChg chg="mod">
          <ac:chgData name="Edward Liang" userId="2ffcf9ce995fc6ad" providerId="LiveId" clId="{5DD69A9F-983D-4D2D-B849-DAFDE70133F1}" dt="2022-06-14T19:09:11.961" v="7634" actId="20577"/>
          <ac:spMkLst>
            <pc:docMk/>
            <pc:sldMk cId="4252894628" sldId="274"/>
            <ac:spMk id="3" creationId="{218F3408-D52B-A65C-9975-9B8484C3A70F}"/>
          </ac:spMkLst>
        </pc:spChg>
      </pc:sldChg>
      <pc:sldChg chg="modSp new mod">
        <pc:chgData name="Edward Liang" userId="2ffcf9ce995fc6ad" providerId="LiveId" clId="{5DD69A9F-983D-4D2D-B849-DAFDE70133F1}" dt="2022-06-14T18:55:18.043" v="7104" actId="20577"/>
        <pc:sldMkLst>
          <pc:docMk/>
          <pc:sldMk cId="722583540" sldId="275"/>
        </pc:sldMkLst>
        <pc:spChg chg="mod">
          <ac:chgData name="Edward Liang" userId="2ffcf9ce995fc6ad" providerId="LiveId" clId="{5DD69A9F-983D-4D2D-B849-DAFDE70133F1}" dt="2022-06-14T18:53:45.265" v="6835" actId="20577"/>
          <ac:spMkLst>
            <pc:docMk/>
            <pc:sldMk cId="722583540" sldId="275"/>
            <ac:spMk id="2" creationId="{B0E4D84C-A4B8-414B-CFAE-18ED7940E856}"/>
          </ac:spMkLst>
        </pc:spChg>
        <pc:spChg chg="mod">
          <ac:chgData name="Edward Liang" userId="2ffcf9ce995fc6ad" providerId="LiveId" clId="{5DD69A9F-983D-4D2D-B849-DAFDE70133F1}" dt="2022-06-14T18:55:18.043" v="7104" actId="20577"/>
          <ac:spMkLst>
            <pc:docMk/>
            <pc:sldMk cId="722583540" sldId="275"/>
            <ac:spMk id="3" creationId="{16E247ED-FBC1-85FD-4AC3-2038F2FC078D}"/>
          </ac:spMkLst>
        </pc:spChg>
      </pc:sldChg>
      <pc:sldChg chg="modSp mod">
        <pc:chgData name="Edward Liang" userId="2ffcf9ce995fc6ad" providerId="LiveId" clId="{5DD69A9F-983D-4D2D-B849-DAFDE70133F1}" dt="2022-06-15T14:56:54.124" v="8419" actId="20577"/>
        <pc:sldMkLst>
          <pc:docMk/>
          <pc:sldMk cId="2545066161" sldId="279"/>
        </pc:sldMkLst>
        <pc:spChg chg="mod">
          <ac:chgData name="Edward Liang" userId="2ffcf9ce995fc6ad" providerId="LiveId" clId="{5DD69A9F-983D-4D2D-B849-DAFDE70133F1}" dt="2022-06-15T14:56:54.124" v="8419" actId="20577"/>
          <ac:spMkLst>
            <pc:docMk/>
            <pc:sldMk cId="2545066161" sldId="279"/>
            <ac:spMk id="19" creationId="{C3F4928F-C410-326C-1042-D6B9A6C9FBDD}"/>
          </ac:spMkLst>
        </pc:spChg>
      </pc:sldChg>
      <pc:sldChg chg="addSp modSp mod ord modShow">
        <pc:chgData name="Edward Liang" userId="2ffcf9ce995fc6ad" providerId="LiveId" clId="{5DD69A9F-983D-4D2D-B849-DAFDE70133F1}" dt="2022-06-15T14:56:43.575" v="8417"/>
        <pc:sldMkLst>
          <pc:docMk/>
          <pc:sldMk cId="3822965832" sldId="280"/>
        </pc:sldMkLst>
        <pc:spChg chg="add mod">
          <ac:chgData name="Edward Liang" userId="2ffcf9ce995fc6ad" providerId="LiveId" clId="{5DD69A9F-983D-4D2D-B849-DAFDE70133F1}" dt="2022-06-15T10:35:17.308" v="8027"/>
          <ac:spMkLst>
            <pc:docMk/>
            <pc:sldMk cId="3822965832" sldId="280"/>
            <ac:spMk id="4" creationId="{109EA0F7-B4F9-AC0F-9254-4320C1AC9A4A}"/>
          </ac:spMkLst>
        </pc:spChg>
        <pc:spChg chg="mod">
          <ac:chgData name="Edward Liang" userId="2ffcf9ce995fc6ad" providerId="LiveId" clId="{5DD69A9F-983D-4D2D-B849-DAFDE70133F1}" dt="2022-06-15T10:38:05.249" v="8414" actId="20577"/>
          <ac:spMkLst>
            <pc:docMk/>
            <pc:sldMk cId="3822965832" sldId="280"/>
            <ac:spMk id="6" creationId="{BA1A9DB8-EE7B-63E6-FCB8-8AD7B1AE6230}"/>
          </ac:spMkLst>
        </pc:spChg>
      </pc:sldChg>
      <pc:sldChg chg="modSp new del mod">
        <pc:chgData name="Edward Liang" userId="2ffcf9ce995fc6ad" providerId="LiveId" clId="{5DD69A9F-983D-4D2D-B849-DAFDE70133F1}" dt="2022-06-15T10:38:14.808" v="8415" actId="47"/>
        <pc:sldMkLst>
          <pc:docMk/>
          <pc:sldMk cId="3710679867" sldId="287"/>
        </pc:sldMkLst>
        <pc:spChg chg="mod">
          <ac:chgData name="Edward Liang" userId="2ffcf9ce995fc6ad" providerId="LiveId" clId="{5DD69A9F-983D-4D2D-B849-DAFDE70133F1}" dt="2022-06-15T10:35:21.285" v="8028"/>
          <ac:spMkLst>
            <pc:docMk/>
            <pc:sldMk cId="3710679867" sldId="287"/>
            <ac:spMk id="2" creationId="{8EC80F02-6146-8CAD-1C35-5FD359927E2A}"/>
          </ac:spMkLst>
        </pc:spChg>
      </pc:sldChg>
    </pc:docChg>
  </pc:docChgLst>
  <pc:docChgLst>
    <pc:chgData name="Edward Liang" userId="2ffcf9ce995fc6ad" providerId="LiveId" clId="{9B40F809-D297-4896-A240-2977055AF26E}"/>
    <pc:docChg chg="undo redo custSel addSld delSld modSld sldOrd">
      <pc:chgData name="Edward Liang" userId="2ffcf9ce995fc6ad" providerId="LiveId" clId="{9B40F809-D297-4896-A240-2977055AF26E}" dt="2022-06-15T00:07:14.565" v="6181" actId="20577"/>
      <pc:docMkLst>
        <pc:docMk/>
      </pc:docMkLst>
      <pc:sldChg chg="addSp delSp modSp mod">
        <pc:chgData name="Edward Liang" userId="2ffcf9ce995fc6ad" providerId="LiveId" clId="{9B40F809-D297-4896-A240-2977055AF26E}" dt="2022-06-14T21:20:14.413" v="4273" actId="22"/>
        <pc:sldMkLst>
          <pc:docMk/>
          <pc:sldMk cId="438961422" sldId="257"/>
        </pc:sldMkLst>
        <pc:spChg chg="mod">
          <ac:chgData name="Edward Liang" userId="2ffcf9ce995fc6ad" providerId="LiveId" clId="{9B40F809-D297-4896-A240-2977055AF26E}" dt="2022-06-14T20:28:39.512" v="1025" actId="20577"/>
          <ac:spMkLst>
            <pc:docMk/>
            <pc:sldMk cId="438961422" sldId="257"/>
            <ac:spMk id="3" creationId="{2ECFBFCD-C289-7087-682C-D79182D213D2}"/>
          </ac:spMkLst>
        </pc:spChg>
        <pc:spChg chg="add del">
          <ac:chgData name="Edward Liang" userId="2ffcf9ce995fc6ad" providerId="LiveId" clId="{9B40F809-D297-4896-A240-2977055AF26E}" dt="2022-06-14T21:20:14.413" v="4273" actId="22"/>
          <ac:spMkLst>
            <pc:docMk/>
            <pc:sldMk cId="438961422" sldId="257"/>
            <ac:spMk id="5" creationId="{ADD54E32-4B6B-563C-45D0-EDCE93F8A66C}"/>
          </ac:spMkLst>
        </pc:spChg>
      </pc:sldChg>
      <pc:sldChg chg="addSp modSp mod">
        <pc:chgData name="Edward Liang" userId="2ffcf9ce995fc6ad" providerId="LiveId" clId="{9B40F809-D297-4896-A240-2977055AF26E}" dt="2022-06-14T21:20:34.296" v="4284" actId="1076"/>
        <pc:sldMkLst>
          <pc:docMk/>
          <pc:sldMk cId="2010115843" sldId="258"/>
        </pc:sldMkLst>
        <pc:spChg chg="add mod">
          <ac:chgData name="Edward Liang" userId="2ffcf9ce995fc6ad" providerId="LiveId" clId="{9B40F809-D297-4896-A240-2977055AF26E}" dt="2022-06-14T21:20:34.296" v="4284" actId="1076"/>
          <ac:spMkLst>
            <pc:docMk/>
            <pc:sldMk cId="2010115843" sldId="258"/>
            <ac:spMk id="6" creationId="{E08E7C8F-CC9C-1758-8371-36445B3E87B6}"/>
          </ac:spMkLst>
        </pc:spChg>
      </pc:sldChg>
      <pc:sldChg chg="addSp modSp mod">
        <pc:chgData name="Edward Liang" userId="2ffcf9ce995fc6ad" providerId="LiveId" clId="{9B40F809-D297-4896-A240-2977055AF26E}" dt="2022-06-14T21:20:42.832" v="4288" actId="1076"/>
        <pc:sldMkLst>
          <pc:docMk/>
          <pc:sldMk cId="903645999" sldId="260"/>
        </pc:sldMkLst>
        <pc:spChg chg="add mod">
          <ac:chgData name="Edward Liang" userId="2ffcf9ce995fc6ad" providerId="LiveId" clId="{9B40F809-D297-4896-A240-2977055AF26E}" dt="2022-06-14T21:20:42.832" v="4288" actId="1076"/>
          <ac:spMkLst>
            <pc:docMk/>
            <pc:sldMk cId="903645999" sldId="260"/>
            <ac:spMk id="5" creationId="{CDABE4DF-9FD0-4A13-BDAD-1934918C5684}"/>
          </ac:spMkLst>
        </pc:spChg>
      </pc:sldChg>
      <pc:sldChg chg="addSp modSp">
        <pc:chgData name="Edward Liang" userId="2ffcf9ce995fc6ad" providerId="LiveId" clId="{9B40F809-D297-4896-A240-2977055AF26E}" dt="2022-06-14T21:20:35.524" v="4285"/>
        <pc:sldMkLst>
          <pc:docMk/>
          <pc:sldMk cId="2239712165" sldId="262"/>
        </pc:sldMkLst>
        <pc:spChg chg="add mod">
          <ac:chgData name="Edward Liang" userId="2ffcf9ce995fc6ad" providerId="LiveId" clId="{9B40F809-D297-4896-A240-2977055AF26E}" dt="2022-06-14T21:20:35.524" v="4285"/>
          <ac:spMkLst>
            <pc:docMk/>
            <pc:sldMk cId="2239712165" sldId="262"/>
            <ac:spMk id="4" creationId="{9239DFEA-7BE5-D9BB-088C-32ED4D998431}"/>
          </ac:spMkLst>
        </pc:spChg>
      </pc:sldChg>
      <pc:sldChg chg="addSp modSp">
        <pc:chgData name="Edward Liang" userId="2ffcf9ce995fc6ad" providerId="LiveId" clId="{9B40F809-D297-4896-A240-2977055AF26E}" dt="2022-06-14T21:20:36.367" v="4286"/>
        <pc:sldMkLst>
          <pc:docMk/>
          <pc:sldMk cId="1870694972" sldId="263"/>
        </pc:sldMkLst>
        <pc:spChg chg="add mod">
          <ac:chgData name="Edward Liang" userId="2ffcf9ce995fc6ad" providerId="LiveId" clId="{9B40F809-D297-4896-A240-2977055AF26E}" dt="2022-06-14T21:20:36.367" v="4286"/>
          <ac:spMkLst>
            <pc:docMk/>
            <pc:sldMk cId="1870694972" sldId="263"/>
            <ac:spMk id="4" creationId="{3B05CB5E-A2A5-E9E0-1663-CBB4C1D1DF0A}"/>
          </ac:spMkLst>
        </pc:spChg>
      </pc:sldChg>
      <pc:sldChg chg="addSp modSp">
        <pc:chgData name="Edward Liang" userId="2ffcf9ce995fc6ad" providerId="LiveId" clId="{9B40F809-D297-4896-A240-2977055AF26E}" dt="2022-06-14T21:20:43.745" v="4289"/>
        <pc:sldMkLst>
          <pc:docMk/>
          <pc:sldMk cId="1895674586" sldId="264"/>
        </pc:sldMkLst>
        <pc:spChg chg="add mod">
          <ac:chgData name="Edward Liang" userId="2ffcf9ce995fc6ad" providerId="LiveId" clId="{9B40F809-D297-4896-A240-2977055AF26E}" dt="2022-06-14T21:20:43.745" v="4289"/>
          <ac:spMkLst>
            <pc:docMk/>
            <pc:sldMk cId="1895674586" sldId="264"/>
            <ac:spMk id="26" creationId="{869B885D-4425-E0AE-3550-A280F93B8D09}"/>
          </ac:spMkLst>
        </pc:spChg>
      </pc:sldChg>
      <pc:sldChg chg="addSp delSp modSp mod">
        <pc:chgData name="Edward Liang" userId="2ffcf9ce995fc6ad" providerId="LiveId" clId="{9B40F809-D297-4896-A240-2977055AF26E}" dt="2022-06-14T21:20:55.714" v="4294" actId="1076"/>
        <pc:sldMkLst>
          <pc:docMk/>
          <pc:sldMk cId="1399542962" sldId="265"/>
        </pc:sldMkLst>
        <pc:spChg chg="del">
          <ac:chgData name="Edward Liang" userId="2ffcf9ce995fc6ad" providerId="LiveId" clId="{9B40F809-D297-4896-A240-2977055AF26E}" dt="2022-06-14T19:56:39.590" v="1" actId="478"/>
          <ac:spMkLst>
            <pc:docMk/>
            <pc:sldMk cId="1399542962" sldId="265"/>
            <ac:spMk id="3" creationId="{375D0400-1994-2C84-FE60-9BCD110EB1D3}"/>
          </ac:spMkLst>
        </pc:spChg>
        <pc:spChg chg="add mod">
          <ac:chgData name="Edward Liang" userId="2ffcf9ce995fc6ad" providerId="LiveId" clId="{9B40F809-D297-4896-A240-2977055AF26E}" dt="2022-06-14T21:20:55.714" v="4294" actId="1076"/>
          <ac:spMkLst>
            <pc:docMk/>
            <pc:sldMk cId="1399542962" sldId="265"/>
            <ac:spMk id="4" creationId="{BC03456B-65FC-F43D-26E7-0450C1C91C6D}"/>
          </ac:spMkLst>
        </pc:spChg>
        <pc:spChg chg="mod topLvl">
          <ac:chgData name="Edward Liang" userId="2ffcf9ce995fc6ad" providerId="LiveId" clId="{9B40F809-D297-4896-A240-2977055AF26E}" dt="2022-06-14T20:02:12.828" v="64" actId="164"/>
          <ac:spMkLst>
            <pc:docMk/>
            <pc:sldMk cId="1399542962" sldId="265"/>
            <ac:spMk id="6" creationId="{2F288702-EB37-8BBB-4E3E-2C971B482824}"/>
          </ac:spMkLst>
        </pc:spChg>
        <pc:spChg chg="del mod topLvl">
          <ac:chgData name="Edward Liang" userId="2ffcf9ce995fc6ad" providerId="LiveId" clId="{9B40F809-D297-4896-A240-2977055AF26E}" dt="2022-06-14T19:58:42.915" v="3" actId="478"/>
          <ac:spMkLst>
            <pc:docMk/>
            <pc:sldMk cId="1399542962" sldId="265"/>
            <ac:spMk id="7" creationId="{4B3FAADA-6793-7218-89C7-5CDA8B298435}"/>
          </ac:spMkLst>
        </pc:spChg>
        <pc:spChg chg="mod topLvl">
          <ac:chgData name="Edward Liang" userId="2ffcf9ce995fc6ad" providerId="LiveId" clId="{9B40F809-D297-4896-A240-2977055AF26E}" dt="2022-06-14T20:02:12.828" v="64" actId="164"/>
          <ac:spMkLst>
            <pc:docMk/>
            <pc:sldMk cId="1399542962" sldId="265"/>
            <ac:spMk id="8" creationId="{7CEE0150-3FAB-07B5-8C6D-6C4473301C61}"/>
          </ac:spMkLst>
        </pc:spChg>
        <pc:spChg chg="add mod">
          <ac:chgData name="Edward Liang" userId="2ffcf9ce995fc6ad" providerId="LiveId" clId="{9B40F809-D297-4896-A240-2977055AF26E}" dt="2022-06-14T20:02:12.828" v="64" actId="164"/>
          <ac:spMkLst>
            <pc:docMk/>
            <pc:sldMk cId="1399542962" sldId="265"/>
            <ac:spMk id="11" creationId="{A0E451C6-554D-E162-38AB-C6CAC5D32B6F}"/>
          </ac:spMkLst>
        </pc:spChg>
        <pc:spChg chg="add mod">
          <ac:chgData name="Edward Liang" userId="2ffcf9ce995fc6ad" providerId="LiveId" clId="{9B40F809-D297-4896-A240-2977055AF26E}" dt="2022-06-14T20:02:12.828" v="64" actId="164"/>
          <ac:spMkLst>
            <pc:docMk/>
            <pc:sldMk cId="1399542962" sldId="265"/>
            <ac:spMk id="12" creationId="{6949F46B-1065-5706-2287-2B539FECB2B3}"/>
          </ac:spMkLst>
        </pc:spChg>
        <pc:spChg chg="add mod">
          <ac:chgData name="Edward Liang" userId="2ffcf9ce995fc6ad" providerId="LiveId" clId="{9B40F809-D297-4896-A240-2977055AF26E}" dt="2022-06-14T20:02:12.828" v="64" actId="164"/>
          <ac:spMkLst>
            <pc:docMk/>
            <pc:sldMk cId="1399542962" sldId="265"/>
            <ac:spMk id="13" creationId="{99C8C6FC-33B8-8F31-6C06-2D2DA205F3CC}"/>
          </ac:spMkLst>
        </pc:spChg>
        <pc:spChg chg="del mod">
          <ac:chgData name="Edward Liang" userId="2ffcf9ce995fc6ad" providerId="LiveId" clId="{9B40F809-D297-4896-A240-2977055AF26E}" dt="2022-06-14T20:02:55.248" v="73" actId="478"/>
          <ac:spMkLst>
            <pc:docMk/>
            <pc:sldMk cId="1399542962" sldId="265"/>
            <ac:spMk id="24" creationId="{96075434-F73C-45DA-E2E9-3D7E70CFC521}"/>
          </ac:spMkLst>
        </pc:spChg>
        <pc:spChg chg="mod topLvl">
          <ac:chgData name="Edward Liang" userId="2ffcf9ce995fc6ad" providerId="LiveId" clId="{9B40F809-D297-4896-A240-2977055AF26E}" dt="2022-06-14T20:03:44.082" v="80" actId="164"/>
          <ac:spMkLst>
            <pc:docMk/>
            <pc:sldMk cId="1399542962" sldId="265"/>
            <ac:spMk id="25" creationId="{4A99C02A-FC62-D49E-C825-D2BE67C63B4A}"/>
          </ac:spMkLst>
        </pc:spChg>
        <pc:spChg chg="mod topLvl">
          <ac:chgData name="Edward Liang" userId="2ffcf9ce995fc6ad" providerId="LiveId" clId="{9B40F809-D297-4896-A240-2977055AF26E}" dt="2022-06-14T20:03:44.082" v="80" actId="164"/>
          <ac:spMkLst>
            <pc:docMk/>
            <pc:sldMk cId="1399542962" sldId="265"/>
            <ac:spMk id="26" creationId="{133224D3-3146-9D4D-D6F8-2496F52E2DC1}"/>
          </ac:spMkLst>
        </pc:spChg>
        <pc:spChg chg="mod topLvl">
          <ac:chgData name="Edward Liang" userId="2ffcf9ce995fc6ad" providerId="LiveId" clId="{9B40F809-D297-4896-A240-2977055AF26E}" dt="2022-06-14T20:04:52.997" v="127" actId="207"/>
          <ac:spMkLst>
            <pc:docMk/>
            <pc:sldMk cId="1399542962" sldId="265"/>
            <ac:spMk id="27" creationId="{305A855E-6DFA-9884-6B79-B8F0FFFF6173}"/>
          </ac:spMkLst>
        </pc:spChg>
        <pc:spChg chg="mod topLvl">
          <ac:chgData name="Edward Liang" userId="2ffcf9ce995fc6ad" providerId="LiveId" clId="{9B40F809-D297-4896-A240-2977055AF26E}" dt="2022-06-14T20:04:59.702" v="128" actId="207"/>
          <ac:spMkLst>
            <pc:docMk/>
            <pc:sldMk cId="1399542962" sldId="265"/>
            <ac:spMk id="28" creationId="{5065C399-F225-028B-6494-4C79C864C94D}"/>
          </ac:spMkLst>
        </pc:spChg>
        <pc:spChg chg="mod topLvl">
          <ac:chgData name="Edward Liang" userId="2ffcf9ce995fc6ad" providerId="LiveId" clId="{9B40F809-D297-4896-A240-2977055AF26E}" dt="2022-06-14T20:03:44.082" v="80" actId="164"/>
          <ac:spMkLst>
            <pc:docMk/>
            <pc:sldMk cId="1399542962" sldId="265"/>
            <ac:spMk id="29" creationId="{C3B29223-210E-41C0-1C33-CC180150A40F}"/>
          </ac:spMkLst>
        </pc:spChg>
        <pc:spChg chg="add mod">
          <ac:chgData name="Edward Liang" userId="2ffcf9ce995fc6ad" providerId="LiveId" clId="{9B40F809-D297-4896-A240-2977055AF26E}" dt="2022-06-14T20:03:44.082" v="80" actId="164"/>
          <ac:spMkLst>
            <pc:docMk/>
            <pc:sldMk cId="1399542962" sldId="265"/>
            <ac:spMk id="34" creationId="{F3C1D36B-F228-CCCE-C406-005F7BA52CE5}"/>
          </ac:spMkLst>
        </pc:spChg>
        <pc:spChg chg="add mod">
          <ac:chgData name="Edward Liang" userId="2ffcf9ce995fc6ad" providerId="LiveId" clId="{9B40F809-D297-4896-A240-2977055AF26E}" dt="2022-06-14T20:04:30.867" v="124" actId="1076"/>
          <ac:spMkLst>
            <pc:docMk/>
            <pc:sldMk cId="1399542962" sldId="265"/>
            <ac:spMk id="36" creationId="{812B4722-67BA-7EB6-B273-E72215A842CC}"/>
          </ac:spMkLst>
        </pc:spChg>
        <pc:spChg chg="add mod">
          <ac:chgData name="Edward Liang" userId="2ffcf9ce995fc6ad" providerId="LiveId" clId="{9B40F809-D297-4896-A240-2977055AF26E}" dt="2022-06-14T20:07:22.607" v="403" actId="1076"/>
          <ac:spMkLst>
            <pc:docMk/>
            <pc:sldMk cId="1399542962" sldId="265"/>
            <ac:spMk id="37" creationId="{4123CE1E-0A4C-15CE-FBA3-7ECB15DC2D33}"/>
          </ac:spMkLst>
        </pc:spChg>
        <pc:spChg chg="add mod">
          <ac:chgData name="Edward Liang" userId="2ffcf9ce995fc6ad" providerId="LiveId" clId="{9B40F809-D297-4896-A240-2977055AF26E}" dt="2022-06-14T21:20:50.228" v="4291" actId="1076"/>
          <ac:spMkLst>
            <pc:docMk/>
            <pc:sldMk cId="1399542962" sldId="265"/>
            <ac:spMk id="38" creationId="{9831779A-AC8A-4D10-0731-7C0FDAD99CEE}"/>
          </ac:spMkLst>
        </pc:spChg>
        <pc:grpChg chg="add del mod">
          <ac:chgData name="Edward Liang" userId="2ffcf9ce995fc6ad" providerId="LiveId" clId="{9B40F809-D297-4896-A240-2977055AF26E}" dt="2022-06-14T19:57:10.863" v="2" actId="165"/>
          <ac:grpSpMkLst>
            <pc:docMk/>
            <pc:sldMk cId="1399542962" sldId="265"/>
            <ac:grpSpMk id="5" creationId="{B30AD6B7-A706-7E2A-E16B-668D24072524}"/>
          </ac:grpSpMkLst>
        </pc:grpChg>
        <pc:grpChg chg="add mod">
          <ac:chgData name="Edward Liang" userId="2ffcf9ce995fc6ad" providerId="LiveId" clId="{9B40F809-D297-4896-A240-2977055AF26E}" dt="2022-06-14T20:02:41.220" v="70" actId="1076"/>
          <ac:grpSpMkLst>
            <pc:docMk/>
            <pc:sldMk cId="1399542962" sldId="265"/>
            <ac:grpSpMk id="22" creationId="{3661B95B-D53F-27C9-798F-9CC4CA931249}"/>
          </ac:grpSpMkLst>
        </pc:grpChg>
        <pc:grpChg chg="add del mod">
          <ac:chgData name="Edward Liang" userId="2ffcf9ce995fc6ad" providerId="LiveId" clId="{9B40F809-D297-4896-A240-2977055AF26E}" dt="2022-06-14T20:03:30.514" v="78" actId="165"/>
          <ac:grpSpMkLst>
            <pc:docMk/>
            <pc:sldMk cId="1399542962" sldId="265"/>
            <ac:grpSpMk id="23" creationId="{3DB1E06B-49BD-0EF5-5569-9E07E2A6B0AC}"/>
          </ac:grpSpMkLst>
        </pc:grpChg>
        <pc:grpChg chg="add mod">
          <ac:chgData name="Edward Liang" userId="2ffcf9ce995fc6ad" providerId="LiveId" clId="{9B40F809-D297-4896-A240-2977055AF26E}" dt="2022-06-14T20:07:30.078" v="405" actId="1076"/>
          <ac:grpSpMkLst>
            <pc:docMk/>
            <pc:sldMk cId="1399542962" sldId="265"/>
            <ac:grpSpMk id="35" creationId="{C7BB97E4-687F-A426-71C0-7D0283F2DD2C}"/>
          </ac:grpSpMkLst>
        </pc:grpChg>
        <pc:cxnChg chg="del mod topLvl">
          <ac:chgData name="Edward Liang" userId="2ffcf9ce995fc6ad" providerId="LiveId" clId="{9B40F809-D297-4896-A240-2977055AF26E}" dt="2022-06-14T19:59:32.603" v="33" actId="478"/>
          <ac:cxnSpMkLst>
            <pc:docMk/>
            <pc:sldMk cId="1399542962" sldId="265"/>
            <ac:cxnSpMk id="9" creationId="{297FF057-B941-FA6C-3298-571DA394915A}"/>
          </ac:cxnSpMkLst>
        </pc:cxnChg>
        <pc:cxnChg chg="del mod topLvl">
          <ac:chgData name="Edward Liang" userId="2ffcf9ce995fc6ad" providerId="LiveId" clId="{9B40F809-D297-4896-A240-2977055AF26E}" dt="2022-06-14T19:59:35.953" v="34" actId="478"/>
          <ac:cxnSpMkLst>
            <pc:docMk/>
            <pc:sldMk cId="1399542962" sldId="265"/>
            <ac:cxnSpMk id="10" creationId="{328A64F9-434A-5418-C113-84BEFDF41000}"/>
          </ac:cxnSpMkLst>
        </pc:cxnChg>
        <pc:cxnChg chg="add mod">
          <ac:chgData name="Edward Liang" userId="2ffcf9ce995fc6ad" providerId="LiveId" clId="{9B40F809-D297-4896-A240-2977055AF26E}" dt="2022-06-14T20:02:12.828" v="64" actId="164"/>
          <ac:cxnSpMkLst>
            <pc:docMk/>
            <pc:sldMk cId="1399542962" sldId="265"/>
            <ac:cxnSpMk id="15" creationId="{FC5E7F99-5729-0D94-7C51-0D87BF0A4555}"/>
          </ac:cxnSpMkLst>
        </pc:cxnChg>
        <pc:cxnChg chg="add mod">
          <ac:chgData name="Edward Liang" userId="2ffcf9ce995fc6ad" providerId="LiveId" clId="{9B40F809-D297-4896-A240-2977055AF26E}" dt="2022-06-14T20:02:12.828" v="64" actId="164"/>
          <ac:cxnSpMkLst>
            <pc:docMk/>
            <pc:sldMk cId="1399542962" sldId="265"/>
            <ac:cxnSpMk id="17" creationId="{8CADA80E-C9C8-7D9F-6074-62C1FFAF00F3}"/>
          </ac:cxnSpMkLst>
        </pc:cxnChg>
        <pc:cxnChg chg="add mod">
          <ac:chgData name="Edward Liang" userId="2ffcf9ce995fc6ad" providerId="LiveId" clId="{9B40F809-D297-4896-A240-2977055AF26E}" dt="2022-06-14T20:02:12.828" v="64" actId="164"/>
          <ac:cxnSpMkLst>
            <pc:docMk/>
            <pc:sldMk cId="1399542962" sldId="265"/>
            <ac:cxnSpMk id="19" creationId="{F0B2E052-B8F0-2BFE-F725-8F61A8898FD4}"/>
          </ac:cxnSpMkLst>
        </pc:cxnChg>
        <pc:cxnChg chg="add mod">
          <ac:chgData name="Edward Liang" userId="2ffcf9ce995fc6ad" providerId="LiveId" clId="{9B40F809-D297-4896-A240-2977055AF26E}" dt="2022-06-14T20:02:12.828" v="64" actId="164"/>
          <ac:cxnSpMkLst>
            <pc:docMk/>
            <pc:sldMk cId="1399542962" sldId="265"/>
            <ac:cxnSpMk id="21" creationId="{C333ADD8-2E3E-8DDF-A688-D7F9DD42E852}"/>
          </ac:cxnSpMkLst>
        </pc:cxnChg>
        <pc:cxnChg chg="mod topLvl">
          <ac:chgData name="Edward Liang" userId="2ffcf9ce995fc6ad" providerId="LiveId" clId="{9B40F809-D297-4896-A240-2977055AF26E}" dt="2022-06-14T20:03:44.082" v="80" actId="164"/>
          <ac:cxnSpMkLst>
            <pc:docMk/>
            <pc:sldMk cId="1399542962" sldId="265"/>
            <ac:cxnSpMk id="30" creationId="{C67E7C36-2F2B-E151-7858-E160E2AA5DF3}"/>
          </ac:cxnSpMkLst>
        </pc:cxnChg>
        <pc:cxnChg chg="mod topLvl">
          <ac:chgData name="Edward Liang" userId="2ffcf9ce995fc6ad" providerId="LiveId" clId="{9B40F809-D297-4896-A240-2977055AF26E}" dt="2022-06-14T20:03:44.082" v="80" actId="164"/>
          <ac:cxnSpMkLst>
            <pc:docMk/>
            <pc:sldMk cId="1399542962" sldId="265"/>
            <ac:cxnSpMk id="31" creationId="{3FBD2D9D-628C-57AB-419D-3926CE10F6A9}"/>
          </ac:cxnSpMkLst>
        </pc:cxnChg>
        <pc:cxnChg chg="mod topLvl">
          <ac:chgData name="Edward Liang" userId="2ffcf9ce995fc6ad" providerId="LiveId" clId="{9B40F809-D297-4896-A240-2977055AF26E}" dt="2022-06-14T20:03:44.082" v="80" actId="164"/>
          <ac:cxnSpMkLst>
            <pc:docMk/>
            <pc:sldMk cId="1399542962" sldId="265"/>
            <ac:cxnSpMk id="32" creationId="{D341FC20-8309-88D4-10E2-DAC24B315AB2}"/>
          </ac:cxnSpMkLst>
        </pc:cxnChg>
        <pc:cxnChg chg="mod topLvl">
          <ac:chgData name="Edward Liang" userId="2ffcf9ce995fc6ad" providerId="LiveId" clId="{9B40F809-D297-4896-A240-2977055AF26E}" dt="2022-06-14T20:03:44.082" v="80" actId="164"/>
          <ac:cxnSpMkLst>
            <pc:docMk/>
            <pc:sldMk cId="1399542962" sldId="265"/>
            <ac:cxnSpMk id="33" creationId="{8ACDAF91-5A4C-B6DC-4AA0-7BE7207D3A38}"/>
          </ac:cxnSpMkLst>
        </pc:cxnChg>
      </pc:sldChg>
      <pc:sldChg chg="modSp mod">
        <pc:chgData name="Edward Liang" userId="2ffcf9ce995fc6ad" providerId="LiveId" clId="{9B40F809-D297-4896-A240-2977055AF26E}" dt="2022-06-14T20:21:56.394" v="677" actId="20577"/>
        <pc:sldMkLst>
          <pc:docMk/>
          <pc:sldMk cId="3108688362" sldId="266"/>
        </pc:sldMkLst>
        <pc:spChg chg="mod">
          <ac:chgData name="Edward Liang" userId="2ffcf9ce995fc6ad" providerId="LiveId" clId="{9B40F809-D297-4896-A240-2977055AF26E}" dt="2022-06-14T20:21:56.394" v="677" actId="20577"/>
          <ac:spMkLst>
            <pc:docMk/>
            <pc:sldMk cId="3108688362" sldId="266"/>
            <ac:spMk id="3" creationId="{ABAB8E27-7203-9ED9-1668-CF8FDC13C457}"/>
          </ac:spMkLst>
        </pc:spChg>
      </pc:sldChg>
      <pc:sldChg chg="addSp modSp">
        <pc:chgData name="Edward Liang" userId="2ffcf9ce995fc6ad" providerId="LiveId" clId="{9B40F809-D297-4896-A240-2977055AF26E}" dt="2022-06-14T21:21:06.969" v="4295"/>
        <pc:sldMkLst>
          <pc:docMk/>
          <pc:sldMk cId="64851936" sldId="267"/>
        </pc:sldMkLst>
        <pc:spChg chg="add mod">
          <ac:chgData name="Edward Liang" userId="2ffcf9ce995fc6ad" providerId="LiveId" clId="{9B40F809-D297-4896-A240-2977055AF26E}" dt="2022-06-14T21:21:06.969" v="4295"/>
          <ac:spMkLst>
            <pc:docMk/>
            <pc:sldMk cId="64851936" sldId="267"/>
            <ac:spMk id="4" creationId="{8A5F4E56-B511-3FC5-FEC2-F7C3508E0978}"/>
          </ac:spMkLst>
        </pc:spChg>
      </pc:sldChg>
      <pc:sldChg chg="delSp modSp mod">
        <pc:chgData name="Edward Liang" userId="2ffcf9ce995fc6ad" providerId="LiveId" clId="{9B40F809-D297-4896-A240-2977055AF26E}" dt="2022-06-14T20:20:12.086" v="665" actId="478"/>
        <pc:sldMkLst>
          <pc:docMk/>
          <pc:sldMk cId="936233024" sldId="269"/>
        </pc:sldMkLst>
        <pc:spChg chg="del mod">
          <ac:chgData name="Edward Liang" userId="2ffcf9ce995fc6ad" providerId="LiveId" clId="{9B40F809-D297-4896-A240-2977055AF26E}" dt="2022-06-14T20:20:12.086" v="665" actId="478"/>
          <ac:spMkLst>
            <pc:docMk/>
            <pc:sldMk cId="936233024" sldId="269"/>
            <ac:spMk id="5" creationId="{D4F49BC1-2942-1C76-D711-6DCA8AEC2E1D}"/>
          </ac:spMkLst>
        </pc:spChg>
      </pc:sldChg>
      <pc:sldChg chg="modSp mod">
        <pc:chgData name="Edward Liang" userId="2ffcf9ce995fc6ad" providerId="LiveId" clId="{9B40F809-D297-4896-A240-2977055AF26E}" dt="2022-06-14T20:12:21.643" v="556" actId="20577"/>
        <pc:sldMkLst>
          <pc:docMk/>
          <pc:sldMk cId="4119559696" sldId="271"/>
        </pc:sldMkLst>
        <pc:spChg chg="mod">
          <ac:chgData name="Edward Liang" userId="2ffcf9ce995fc6ad" providerId="LiveId" clId="{9B40F809-D297-4896-A240-2977055AF26E}" dt="2022-06-14T20:12:21.643" v="556" actId="20577"/>
          <ac:spMkLst>
            <pc:docMk/>
            <pc:sldMk cId="4119559696" sldId="271"/>
            <ac:spMk id="3" creationId="{2AD2DB06-6E5B-0D16-6E1F-1EB2096FCB87}"/>
          </ac:spMkLst>
        </pc:spChg>
      </pc:sldChg>
      <pc:sldChg chg="modSp mod">
        <pc:chgData name="Edward Liang" userId="2ffcf9ce995fc6ad" providerId="LiveId" clId="{9B40F809-D297-4896-A240-2977055AF26E}" dt="2022-06-15T00:07:14.565" v="6181" actId="20577"/>
        <pc:sldMkLst>
          <pc:docMk/>
          <pc:sldMk cId="722583540" sldId="275"/>
        </pc:sldMkLst>
        <pc:spChg chg="mod">
          <ac:chgData name="Edward Liang" userId="2ffcf9ce995fc6ad" providerId="LiveId" clId="{9B40F809-D297-4896-A240-2977055AF26E}" dt="2022-06-14T20:44:24.051" v="1790" actId="20577"/>
          <ac:spMkLst>
            <pc:docMk/>
            <pc:sldMk cId="722583540" sldId="275"/>
            <ac:spMk id="2" creationId="{B0E4D84C-A4B8-414B-CFAE-18ED7940E856}"/>
          </ac:spMkLst>
        </pc:spChg>
        <pc:spChg chg="mod">
          <ac:chgData name="Edward Liang" userId="2ffcf9ce995fc6ad" providerId="LiveId" clId="{9B40F809-D297-4896-A240-2977055AF26E}" dt="2022-06-15T00:07:14.565" v="6181" actId="20577"/>
          <ac:spMkLst>
            <pc:docMk/>
            <pc:sldMk cId="722583540" sldId="275"/>
            <ac:spMk id="3" creationId="{16E247ED-FBC1-85FD-4AC3-2038F2FC078D}"/>
          </ac:spMkLst>
        </pc:spChg>
      </pc:sldChg>
      <pc:sldChg chg="modSp new mod">
        <pc:chgData name="Edward Liang" userId="2ffcf9ce995fc6ad" providerId="LiveId" clId="{9B40F809-D297-4896-A240-2977055AF26E}" dt="2022-06-14T20:24:33.358" v="686" actId="14100"/>
        <pc:sldMkLst>
          <pc:docMk/>
          <pc:sldMk cId="3759172464" sldId="276"/>
        </pc:sldMkLst>
        <pc:spChg chg="mod">
          <ac:chgData name="Edward Liang" userId="2ffcf9ce995fc6ad" providerId="LiveId" clId="{9B40F809-D297-4896-A240-2977055AF26E}" dt="2022-06-14T20:13:11.361" v="567" actId="20577"/>
          <ac:spMkLst>
            <pc:docMk/>
            <pc:sldMk cId="3759172464" sldId="276"/>
            <ac:spMk id="2" creationId="{1274DFD8-6261-A2F6-1A30-A34CCD245C35}"/>
          </ac:spMkLst>
        </pc:spChg>
        <pc:spChg chg="mod">
          <ac:chgData name="Edward Liang" userId="2ffcf9ce995fc6ad" providerId="LiveId" clId="{9B40F809-D297-4896-A240-2977055AF26E}" dt="2022-06-14T20:24:33.358" v="686" actId="14100"/>
          <ac:spMkLst>
            <pc:docMk/>
            <pc:sldMk cId="3759172464" sldId="276"/>
            <ac:spMk id="3" creationId="{CC7FF62F-F669-E431-ED57-59B3A0C94C73}"/>
          </ac:spMkLst>
        </pc:spChg>
      </pc:sldChg>
      <pc:sldChg chg="addSp delSp modSp new del mod modClrScheme chgLayout">
        <pc:chgData name="Edward Liang" userId="2ffcf9ce995fc6ad" providerId="LiveId" clId="{9B40F809-D297-4896-A240-2977055AF26E}" dt="2022-06-14T21:00:57.980" v="2526" actId="47"/>
        <pc:sldMkLst>
          <pc:docMk/>
          <pc:sldMk cId="195335638" sldId="277"/>
        </pc:sldMkLst>
        <pc:spChg chg="mod ord">
          <ac:chgData name="Edward Liang" userId="2ffcf9ce995fc6ad" providerId="LiveId" clId="{9B40F809-D297-4896-A240-2977055AF26E}" dt="2022-06-14T20:58:02.891" v="2453" actId="20577"/>
          <ac:spMkLst>
            <pc:docMk/>
            <pc:sldMk cId="195335638" sldId="277"/>
            <ac:spMk id="2" creationId="{B9C2AD49-97F7-B6C6-7251-5AE34D7D7257}"/>
          </ac:spMkLst>
        </pc:spChg>
        <pc:spChg chg="del mod ord">
          <ac:chgData name="Edward Liang" userId="2ffcf9ce995fc6ad" providerId="LiveId" clId="{9B40F809-D297-4896-A240-2977055AF26E}" dt="2022-06-14T20:44:45.572" v="1807" actId="700"/>
          <ac:spMkLst>
            <pc:docMk/>
            <pc:sldMk cId="195335638" sldId="277"/>
            <ac:spMk id="3" creationId="{F59B1D76-3F4D-1A67-E706-38CF1C276D69}"/>
          </ac:spMkLst>
        </pc:spChg>
        <pc:spChg chg="add del mod ord">
          <ac:chgData name="Edward Liang" userId="2ffcf9ce995fc6ad" providerId="LiveId" clId="{9B40F809-D297-4896-A240-2977055AF26E}" dt="2022-06-14T20:51:58.297" v="2132" actId="478"/>
          <ac:spMkLst>
            <pc:docMk/>
            <pc:sldMk cId="195335638" sldId="277"/>
            <ac:spMk id="4" creationId="{137C54A3-F66B-4AE5-1770-4A7838D1D1D9}"/>
          </ac:spMkLst>
        </pc:spChg>
        <pc:spChg chg="add del mod ord">
          <ac:chgData name="Edward Liang" userId="2ffcf9ce995fc6ad" providerId="LiveId" clId="{9B40F809-D297-4896-A240-2977055AF26E}" dt="2022-06-14T20:44:49.194" v="1808" actId="478"/>
          <ac:spMkLst>
            <pc:docMk/>
            <pc:sldMk cId="195335638" sldId="277"/>
            <ac:spMk id="5" creationId="{9EF5147E-128D-513D-E218-DBD4F2B07E58}"/>
          </ac:spMkLst>
        </pc:spChg>
        <pc:spChg chg="mod topLvl">
          <ac:chgData name="Edward Liang" userId="2ffcf9ce995fc6ad" providerId="LiveId" clId="{9B40F809-D297-4896-A240-2977055AF26E}" dt="2022-06-14T20:51:05.604" v="2042" actId="164"/>
          <ac:spMkLst>
            <pc:docMk/>
            <pc:sldMk cId="195335638" sldId="277"/>
            <ac:spMk id="7" creationId="{42787613-1960-91E8-37DE-09EB9DE657DD}"/>
          </ac:spMkLst>
        </pc:spChg>
        <pc:spChg chg="mod topLvl">
          <ac:chgData name="Edward Liang" userId="2ffcf9ce995fc6ad" providerId="LiveId" clId="{9B40F809-D297-4896-A240-2977055AF26E}" dt="2022-06-14T20:53:46.172" v="2182" actId="20577"/>
          <ac:spMkLst>
            <pc:docMk/>
            <pc:sldMk cId="195335638" sldId="277"/>
            <ac:spMk id="8" creationId="{97250BCB-FAD0-FBEC-0196-33F16000F51E}"/>
          </ac:spMkLst>
        </pc:spChg>
        <pc:spChg chg="mod topLvl">
          <ac:chgData name="Edward Liang" userId="2ffcf9ce995fc6ad" providerId="LiveId" clId="{9B40F809-D297-4896-A240-2977055AF26E}" dt="2022-06-14T20:51:05.604" v="2042" actId="164"/>
          <ac:spMkLst>
            <pc:docMk/>
            <pc:sldMk cId="195335638" sldId="277"/>
            <ac:spMk id="9" creationId="{85D8523A-1B25-ECC6-6B2C-F68C3DDD16D5}"/>
          </ac:spMkLst>
        </pc:spChg>
        <pc:spChg chg="add del mod">
          <ac:chgData name="Edward Liang" userId="2ffcf9ce995fc6ad" providerId="LiveId" clId="{9B40F809-D297-4896-A240-2977055AF26E}" dt="2022-06-14T20:53:53.451" v="2183" actId="13822"/>
          <ac:spMkLst>
            <pc:docMk/>
            <pc:sldMk cId="195335638" sldId="277"/>
            <ac:spMk id="12" creationId="{0F8AF464-8C27-3B90-DEE8-14BA9BCB1D23}"/>
          </ac:spMkLst>
        </pc:spChg>
        <pc:spChg chg="add del mod">
          <ac:chgData name="Edward Liang" userId="2ffcf9ce995fc6ad" providerId="LiveId" clId="{9B40F809-D297-4896-A240-2977055AF26E}" dt="2022-06-14T20:46:49.503" v="1975" actId="478"/>
          <ac:spMkLst>
            <pc:docMk/>
            <pc:sldMk cId="195335638" sldId="277"/>
            <ac:spMk id="13" creationId="{669ADA3C-BB9F-FD87-98E8-F42C2D951EF1}"/>
          </ac:spMkLst>
        </pc:spChg>
        <pc:spChg chg="add del mod">
          <ac:chgData name="Edward Liang" userId="2ffcf9ce995fc6ad" providerId="LiveId" clId="{9B40F809-D297-4896-A240-2977055AF26E}" dt="2022-06-14T20:47:26.245" v="1996" actId="478"/>
          <ac:spMkLst>
            <pc:docMk/>
            <pc:sldMk cId="195335638" sldId="277"/>
            <ac:spMk id="14" creationId="{337E2687-95F1-7FA6-4AD4-9BD369B6ABB0}"/>
          </ac:spMkLst>
        </pc:spChg>
        <pc:spChg chg="add mod">
          <ac:chgData name="Edward Liang" userId="2ffcf9ce995fc6ad" providerId="LiveId" clId="{9B40F809-D297-4896-A240-2977055AF26E}" dt="2022-06-14T20:58:09.854" v="2457" actId="1076"/>
          <ac:spMkLst>
            <pc:docMk/>
            <pc:sldMk cId="195335638" sldId="277"/>
            <ac:spMk id="15" creationId="{99164682-2B27-2FF5-5C8F-69FEE7501C5B}"/>
          </ac:spMkLst>
        </pc:spChg>
        <pc:spChg chg="add mod">
          <ac:chgData name="Edward Liang" userId="2ffcf9ce995fc6ad" providerId="LiveId" clId="{9B40F809-D297-4896-A240-2977055AF26E}" dt="2022-06-14T20:58:08.230" v="2455" actId="1076"/>
          <ac:spMkLst>
            <pc:docMk/>
            <pc:sldMk cId="195335638" sldId="277"/>
            <ac:spMk id="16" creationId="{382E6C19-C205-9339-5B97-C653FD14AF5F}"/>
          </ac:spMkLst>
        </pc:spChg>
        <pc:spChg chg="add del mod">
          <ac:chgData name="Edward Liang" userId="2ffcf9ce995fc6ad" providerId="LiveId" clId="{9B40F809-D297-4896-A240-2977055AF26E}" dt="2022-06-14T20:49:50.942" v="2028" actId="478"/>
          <ac:spMkLst>
            <pc:docMk/>
            <pc:sldMk cId="195335638" sldId="277"/>
            <ac:spMk id="17" creationId="{65594195-A3E3-7552-0E97-CE9CD75FD554}"/>
          </ac:spMkLst>
        </pc:spChg>
        <pc:spChg chg="add del mod">
          <ac:chgData name="Edward Liang" userId="2ffcf9ce995fc6ad" providerId="LiveId" clId="{9B40F809-D297-4896-A240-2977055AF26E}" dt="2022-06-14T20:49:44.217" v="2026" actId="478"/>
          <ac:spMkLst>
            <pc:docMk/>
            <pc:sldMk cId="195335638" sldId="277"/>
            <ac:spMk id="18" creationId="{8C890F0F-BE95-B517-C892-741B7A23566D}"/>
          </ac:spMkLst>
        </pc:spChg>
        <pc:spChg chg="del mod topLvl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37" creationId="{B94118E7-1662-F96A-8EEB-F6D17AAF42F2}"/>
          </ac:spMkLst>
        </pc:spChg>
        <pc:spChg chg="del mod">
          <ac:chgData name="Edward Liang" userId="2ffcf9ce995fc6ad" providerId="LiveId" clId="{9B40F809-D297-4896-A240-2977055AF26E}" dt="2022-06-14T20:53:25.450" v="2144" actId="478"/>
          <ac:spMkLst>
            <pc:docMk/>
            <pc:sldMk cId="195335638" sldId="277"/>
            <ac:spMk id="38" creationId="{12F5D947-AB4B-6785-7C81-E3854D35B4DF}"/>
          </ac:spMkLst>
        </pc:spChg>
        <pc:spChg chg="del mod topLvl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39" creationId="{4EED1A11-12F7-FCA6-C0E0-AE4064EEF182}"/>
          </ac:spMkLst>
        </pc:spChg>
        <pc:spChg chg="del mod topLvl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40" creationId="{0BBC1ED5-E165-BB39-F63B-BC18717559F6}"/>
          </ac:spMkLst>
        </pc:spChg>
        <pc:spChg chg="del mod topLvl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41" creationId="{DED2398F-6015-3649-D12F-F19ED5A4E36F}"/>
          </ac:spMkLst>
        </pc:spChg>
        <pc:spChg chg="del mod topLvl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42" creationId="{EF8E5104-786C-0FF0-6067-DB153E45D23B}"/>
          </ac:spMkLst>
        </pc:spChg>
        <pc:spChg chg="add del mod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48" creationId="{8244B7BD-A609-F8A4-3D16-01E046AE710A}"/>
          </ac:spMkLst>
        </pc:spChg>
        <pc:spChg chg="add del mod">
          <ac:chgData name="Edward Liang" userId="2ffcf9ce995fc6ad" providerId="LiveId" clId="{9B40F809-D297-4896-A240-2977055AF26E}" dt="2022-06-14T20:57:01.639" v="2245" actId="21"/>
          <ac:spMkLst>
            <pc:docMk/>
            <pc:sldMk cId="195335638" sldId="277"/>
            <ac:spMk id="52" creationId="{B7A75D56-13A3-36AB-2E2D-650A222C4050}"/>
          </ac:spMkLst>
        </pc:spChg>
        <pc:grpChg chg="add del mod">
          <ac:chgData name="Edward Liang" userId="2ffcf9ce995fc6ad" providerId="LiveId" clId="{9B40F809-D297-4896-A240-2977055AF26E}" dt="2022-06-14T20:45:16.595" v="1811" actId="165"/>
          <ac:grpSpMkLst>
            <pc:docMk/>
            <pc:sldMk cId="195335638" sldId="277"/>
            <ac:grpSpMk id="6" creationId="{5BC9C190-C0A4-7624-F8DE-41A29DAA8855}"/>
          </ac:grpSpMkLst>
        </pc:grpChg>
        <pc:grpChg chg="add mod">
          <ac:chgData name="Edward Liang" userId="2ffcf9ce995fc6ad" providerId="LiveId" clId="{9B40F809-D297-4896-A240-2977055AF26E}" dt="2022-06-14T20:58:12.776" v="2458" actId="1076"/>
          <ac:grpSpMkLst>
            <pc:docMk/>
            <pc:sldMk cId="195335638" sldId="277"/>
            <ac:grpSpMk id="29" creationId="{E9362B10-2D87-13D4-4953-8C859B00BB3C}"/>
          </ac:grpSpMkLst>
        </pc:grpChg>
        <pc:grpChg chg="add del mod">
          <ac:chgData name="Edward Liang" userId="2ffcf9ce995fc6ad" providerId="LiveId" clId="{9B40F809-D297-4896-A240-2977055AF26E}" dt="2022-06-14T20:54:07.969" v="2189" actId="165"/>
          <ac:grpSpMkLst>
            <pc:docMk/>
            <pc:sldMk cId="195335638" sldId="277"/>
            <ac:grpSpMk id="36" creationId="{D34A521D-FC22-C471-BBA8-6F1C85E03D14}"/>
          </ac:grpSpMkLst>
        </pc:grpChg>
        <pc:cxnChg chg="del mod topLvl">
          <ac:chgData name="Edward Liang" userId="2ffcf9ce995fc6ad" providerId="LiveId" clId="{9B40F809-D297-4896-A240-2977055AF26E}" dt="2022-06-14T20:45:40.101" v="1862" actId="478"/>
          <ac:cxnSpMkLst>
            <pc:docMk/>
            <pc:sldMk cId="195335638" sldId="277"/>
            <ac:cxnSpMk id="10" creationId="{9DFFFCC7-0FC8-8A68-DBD9-51358F5CA2B6}"/>
          </ac:cxnSpMkLst>
        </pc:cxnChg>
        <pc:cxnChg chg="del mod topLvl">
          <ac:chgData name="Edward Liang" userId="2ffcf9ce995fc6ad" providerId="LiveId" clId="{9B40F809-D297-4896-A240-2977055AF26E}" dt="2022-06-14T20:45:38.843" v="1861" actId="478"/>
          <ac:cxnSpMkLst>
            <pc:docMk/>
            <pc:sldMk cId="195335638" sldId="277"/>
            <ac:cxnSpMk id="11" creationId="{F6C6BEC8-E2FC-FC47-A159-321D840039C4}"/>
          </ac:cxnSpMkLst>
        </pc:cxnChg>
        <pc:cxnChg chg="add mod">
          <ac:chgData name="Edward Liang" userId="2ffcf9ce995fc6ad" providerId="LiveId" clId="{9B40F809-D297-4896-A240-2977055AF26E}" dt="2022-06-14T20:51:05.604" v="2042" actId="164"/>
          <ac:cxnSpMkLst>
            <pc:docMk/>
            <pc:sldMk cId="195335638" sldId="277"/>
            <ac:cxnSpMk id="20" creationId="{46E5F350-5099-E2C6-E521-FF67F0FA37B6}"/>
          </ac:cxnSpMkLst>
        </pc:cxnChg>
        <pc:cxnChg chg="add mod">
          <ac:chgData name="Edward Liang" userId="2ffcf9ce995fc6ad" providerId="LiveId" clId="{9B40F809-D297-4896-A240-2977055AF26E}" dt="2022-06-14T20:52:28.029" v="2139" actId="1076"/>
          <ac:cxnSpMkLst>
            <pc:docMk/>
            <pc:sldMk cId="195335638" sldId="277"/>
            <ac:cxnSpMk id="22" creationId="{3F876D8C-E5BC-3137-2754-CE3F660C3379}"/>
          </ac:cxnSpMkLst>
        </pc:cxnChg>
        <pc:cxnChg chg="add mod">
          <ac:chgData name="Edward Liang" userId="2ffcf9ce995fc6ad" providerId="LiveId" clId="{9B40F809-D297-4896-A240-2977055AF26E}" dt="2022-06-14T20:58:08.230" v="2455" actId="1076"/>
          <ac:cxnSpMkLst>
            <pc:docMk/>
            <pc:sldMk cId="195335638" sldId="277"/>
            <ac:cxnSpMk id="24" creationId="{56C5C7FF-8F1A-7C2B-CCA5-C78CD5D123D0}"/>
          </ac:cxnSpMkLst>
        </pc:cxnChg>
        <pc:cxnChg chg="add mod">
          <ac:chgData name="Edward Liang" userId="2ffcf9ce995fc6ad" providerId="LiveId" clId="{9B40F809-D297-4896-A240-2977055AF26E}" dt="2022-06-14T20:52:28.029" v="2139" actId="1076"/>
          <ac:cxnSpMkLst>
            <pc:docMk/>
            <pc:sldMk cId="195335638" sldId="277"/>
            <ac:cxnSpMk id="26" creationId="{9AD8CBC4-D53F-DD29-53F1-CD60D71A194A}"/>
          </ac:cxnSpMkLst>
        </pc:cxnChg>
        <pc:cxnChg chg="add mod">
          <ac:chgData name="Edward Liang" userId="2ffcf9ce995fc6ad" providerId="LiveId" clId="{9B40F809-D297-4896-A240-2977055AF26E}" dt="2022-06-14T20:58:09.854" v="2457" actId="1076"/>
          <ac:cxnSpMkLst>
            <pc:docMk/>
            <pc:sldMk cId="195335638" sldId="277"/>
            <ac:cxnSpMk id="28" creationId="{D2704123-22FB-8408-4F76-8F1BE56A6431}"/>
          </ac:cxnSpMkLst>
        </pc:cxnChg>
        <pc:cxnChg chg="del mod topLvl">
          <ac:chgData name="Edward Liang" userId="2ffcf9ce995fc6ad" providerId="LiveId" clId="{9B40F809-D297-4896-A240-2977055AF26E}" dt="2022-06-14T20:55:34.147" v="2236" actId="478"/>
          <ac:cxnSpMkLst>
            <pc:docMk/>
            <pc:sldMk cId="195335638" sldId="277"/>
            <ac:cxnSpMk id="43" creationId="{6B869B8A-0173-6FDC-0AB9-23CDF7B2571E}"/>
          </ac:cxnSpMkLst>
        </pc:cxnChg>
        <pc:cxnChg chg="del mod">
          <ac:chgData name="Edward Liang" userId="2ffcf9ce995fc6ad" providerId="LiveId" clId="{9B40F809-D297-4896-A240-2977055AF26E}" dt="2022-06-14T20:53:30.364" v="2146" actId="478"/>
          <ac:cxnSpMkLst>
            <pc:docMk/>
            <pc:sldMk cId="195335638" sldId="277"/>
            <ac:cxnSpMk id="44" creationId="{8277A084-7AC8-2379-1613-10D19B6CAAFB}"/>
          </ac:cxnSpMkLst>
        </pc:cxnChg>
        <pc:cxnChg chg="del mod">
          <ac:chgData name="Edward Liang" userId="2ffcf9ce995fc6ad" providerId="LiveId" clId="{9B40F809-D297-4896-A240-2977055AF26E}" dt="2022-06-14T20:53:27.989" v="2145" actId="478"/>
          <ac:cxnSpMkLst>
            <pc:docMk/>
            <pc:sldMk cId="195335638" sldId="277"/>
            <ac:cxnSpMk id="45" creationId="{FA19A688-5C8E-274D-6E13-47C67EDE7D73}"/>
          </ac:cxnSpMkLst>
        </pc:cxnChg>
        <pc:cxnChg chg="del mod topLvl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46" creationId="{8925E4D4-F8C6-5D49-F2E7-291E8DD094D0}"/>
          </ac:cxnSpMkLst>
        </pc:cxnChg>
        <pc:cxnChg chg="del mod topLvl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47" creationId="{9B7AD45C-F3C6-9792-84F8-BC2B7F4449AC}"/>
          </ac:cxnSpMkLst>
        </pc:cxnChg>
        <pc:cxnChg chg="add del mod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58" creationId="{10B96454-DFA5-A881-1304-5B19C4139E3D}"/>
          </ac:cxnSpMkLst>
        </pc:cxnChg>
        <pc:cxnChg chg="add del mod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60" creationId="{5162779E-6D0A-E815-2A4B-8B2AACC8FC2D}"/>
          </ac:cxnSpMkLst>
        </pc:cxnChg>
        <pc:cxnChg chg="add del mod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62" creationId="{D6BE7551-27CE-59CC-B2A2-5FF5D8903AF6}"/>
          </ac:cxnSpMkLst>
        </pc:cxnChg>
        <pc:cxnChg chg="add del mod">
          <ac:chgData name="Edward Liang" userId="2ffcf9ce995fc6ad" providerId="LiveId" clId="{9B40F809-D297-4896-A240-2977055AF26E}" dt="2022-06-14T20:57:01.639" v="2245" actId="21"/>
          <ac:cxnSpMkLst>
            <pc:docMk/>
            <pc:sldMk cId="195335638" sldId="277"/>
            <ac:cxnSpMk id="64" creationId="{02134F04-30AD-AB79-8047-DBEE8FBB0A14}"/>
          </ac:cxnSpMkLst>
        </pc:cxnChg>
      </pc:sldChg>
      <pc:sldChg chg="addSp delSp modSp new mod">
        <pc:chgData name="Edward Liang" userId="2ffcf9ce995fc6ad" providerId="LiveId" clId="{9B40F809-D297-4896-A240-2977055AF26E}" dt="2022-06-14T21:23:08.318" v="4452" actId="1076"/>
        <pc:sldMkLst>
          <pc:docMk/>
          <pc:sldMk cId="17208000" sldId="278"/>
        </pc:sldMkLst>
        <pc:spChg chg="mod">
          <ac:chgData name="Edward Liang" userId="2ffcf9ce995fc6ad" providerId="LiveId" clId="{9B40F809-D297-4896-A240-2977055AF26E}" dt="2022-06-14T20:59:22.276" v="2499" actId="20577"/>
          <ac:spMkLst>
            <pc:docMk/>
            <pc:sldMk cId="17208000" sldId="278"/>
            <ac:spMk id="2" creationId="{F971CF4E-C582-1652-EC0B-F8F0217381AD}"/>
          </ac:spMkLst>
        </pc:spChg>
        <pc:spChg chg="mod">
          <ac:chgData name="Edward Liang" userId="2ffcf9ce995fc6ad" providerId="LiveId" clId="{9B40F809-D297-4896-A240-2977055AF26E}" dt="2022-06-14T21:11:09.349" v="3367" actId="20577"/>
          <ac:spMkLst>
            <pc:docMk/>
            <pc:sldMk cId="17208000" sldId="278"/>
            <ac:spMk id="3" creationId="{FA663EFE-196B-A76E-23B7-8688BD7190B4}"/>
          </ac:spMkLst>
        </pc:spChg>
        <pc:spChg chg="del">
          <ac:chgData name="Edward Liang" userId="2ffcf9ce995fc6ad" providerId="LiveId" clId="{9B40F809-D297-4896-A240-2977055AF26E}" dt="2022-06-14T20:58:19.057" v="2459" actId="478"/>
          <ac:spMkLst>
            <pc:docMk/>
            <pc:sldMk cId="17208000" sldId="278"/>
            <ac:spMk id="4" creationId="{89236118-DE4D-85BE-7982-84C602843444}"/>
          </ac:spMkLst>
        </pc:spChg>
        <pc:spChg chg="add del mod">
          <ac:chgData name="Edward Liang" userId="2ffcf9ce995fc6ad" providerId="LiveId" clId="{9B40F809-D297-4896-A240-2977055AF26E}" dt="2022-06-14T20:59:01.516" v="2468" actId="478"/>
          <ac:spMkLst>
            <pc:docMk/>
            <pc:sldMk cId="17208000" sldId="278"/>
            <ac:spMk id="5" creationId="{411C9455-295C-A83B-F7D7-CD2D09B7CDDB}"/>
          </ac:spMkLst>
        </pc:spChg>
        <pc:spChg chg="add del mod">
          <ac:chgData name="Edward Liang" userId="2ffcf9ce995fc6ad" providerId="LiveId" clId="{9B40F809-D297-4896-A240-2977055AF26E}" dt="2022-06-14T20:59:09.820" v="2472" actId="478"/>
          <ac:spMkLst>
            <pc:docMk/>
            <pc:sldMk cId="17208000" sldId="278"/>
            <ac:spMk id="6" creationId="{E4DDBD98-EA0F-1605-E871-33D2DF80491F}"/>
          </ac:spMkLst>
        </pc:spChg>
        <pc:spChg chg="add mod">
          <ac:chgData name="Edward Liang" userId="2ffcf9ce995fc6ad" providerId="LiveId" clId="{9B40F809-D297-4896-A240-2977055AF26E}" dt="2022-06-14T20:57:04.103" v="2247"/>
          <ac:spMkLst>
            <pc:docMk/>
            <pc:sldMk cId="17208000" sldId="278"/>
            <ac:spMk id="7" creationId="{53968B77-C538-A301-1A7C-D6D65ACEA009}"/>
          </ac:spMkLst>
        </pc:spChg>
        <pc:spChg chg="add del mod">
          <ac:chgData name="Edward Liang" userId="2ffcf9ce995fc6ad" providerId="LiveId" clId="{9B40F809-D297-4896-A240-2977055AF26E}" dt="2022-06-14T20:59:08.322" v="2471" actId="478"/>
          <ac:spMkLst>
            <pc:docMk/>
            <pc:sldMk cId="17208000" sldId="278"/>
            <ac:spMk id="8" creationId="{85C06A0C-08E8-F713-EA8C-24913117B707}"/>
          </ac:spMkLst>
        </pc:spChg>
        <pc:spChg chg="add del mod">
          <ac:chgData name="Edward Liang" userId="2ffcf9ce995fc6ad" providerId="LiveId" clId="{9B40F809-D297-4896-A240-2977055AF26E}" dt="2022-06-14T20:59:06.607" v="2470" actId="478"/>
          <ac:spMkLst>
            <pc:docMk/>
            <pc:sldMk cId="17208000" sldId="278"/>
            <ac:spMk id="9" creationId="{35E6DA75-F9F3-30AC-751F-DBFC04329D94}"/>
          </ac:spMkLst>
        </pc:spChg>
        <pc:spChg chg="add del mod">
          <ac:chgData name="Edward Liang" userId="2ffcf9ce995fc6ad" providerId="LiveId" clId="{9B40F809-D297-4896-A240-2977055AF26E}" dt="2022-06-14T20:59:13.864" v="2475" actId="478"/>
          <ac:spMkLst>
            <pc:docMk/>
            <pc:sldMk cId="17208000" sldId="278"/>
            <ac:spMk id="12" creationId="{3467D5E6-1267-02A2-CD4A-AEA4ABFEC7C6}"/>
          </ac:spMkLst>
        </pc:spChg>
        <pc:spChg chg="add del mod">
          <ac:chgData name="Edward Liang" userId="2ffcf9ce995fc6ad" providerId="LiveId" clId="{9B40F809-D297-4896-A240-2977055AF26E}" dt="2022-06-14T20:59:05.284" v="2469" actId="478"/>
          <ac:spMkLst>
            <pc:docMk/>
            <pc:sldMk cId="17208000" sldId="278"/>
            <ac:spMk id="13" creationId="{A8B06FB6-79FA-59A7-A473-1276837AF9C1}"/>
          </ac:spMkLst>
        </pc:spChg>
        <pc:spChg chg="mod">
          <ac:chgData name="Edward Liang" userId="2ffcf9ce995fc6ad" providerId="LiveId" clId="{9B40F809-D297-4896-A240-2977055AF26E}" dt="2022-06-14T20:58:36.441" v="2461"/>
          <ac:spMkLst>
            <pc:docMk/>
            <pc:sldMk cId="17208000" sldId="278"/>
            <ac:spMk id="19" creationId="{E512E432-89EE-AA10-E222-F6E0F9319677}"/>
          </ac:spMkLst>
        </pc:spChg>
        <pc:spChg chg="mod">
          <ac:chgData name="Edward Liang" userId="2ffcf9ce995fc6ad" providerId="LiveId" clId="{9B40F809-D297-4896-A240-2977055AF26E}" dt="2022-06-14T21:03:08.172" v="2633" actId="20577"/>
          <ac:spMkLst>
            <pc:docMk/>
            <pc:sldMk cId="17208000" sldId="278"/>
            <ac:spMk id="20" creationId="{18470FCA-F841-4A3E-215E-3E870CD4CC71}"/>
          </ac:spMkLst>
        </pc:spChg>
        <pc:spChg chg="mod">
          <ac:chgData name="Edward Liang" userId="2ffcf9ce995fc6ad" providerId="LiveId" clId="{9B40F809-D297-4896-A240-2977055AF26E}" dt="2022-06-14T20:58:36.441" v="2461"/>
          <ac:spMkLst>
            <pc:docMk/>
            <pc:sldMk cId="17208000" sldId="278"/>
            <ac:spMk id="21" creationId="{6105A3FA-ADFB-B869-53D0-8D6B327E2D93}"/>
          </ac:spMkLst>
        </pc:spChg>
        <pc:spChg chg="mod">
          <ac:chgData name="Edward Liang" userId="2ffcf9ce995fc6ad" providerId="LiveId" clId="{9B40F809-D297-4896-A240-2977055AF26E}" dt="2022-06-14T20:58:36.441" v="2461"/>
          <ac:spMkLst>
            <pc:docMk/>
            <pc:sldMk cId="17208000" sldId="278"/>
            <ac:spMk id="22" creationId="{8F9CBC23-707B-605C-3161-7BAA452065D5}"/>
          </ac:spMkLst>
        </pc:spChg>
        <pc:spChg chg="mod">
          <ac:chgData name="Edward Liang" userId="2ffcf9ce995fc6ad" providerId="LiveId" clId="{9B40F809-D297-4896-A240-2977055AF26E}" dt="2022-06-14T20:58:36.441" v="2461"/>
          <ac:spMkLst>
            <pc:docMk/>
            <pc:sldMk cId="17208000" sldId="278"/>
            <ac:spMk id="23" creationId="{ACC1B6A7-E02D-F345-58F5-A605E0BFF9D7}"/>
          </ac:spMkLst>
        </pc:spChg>
        <pc:spChg chg="mod">
          <ac:chgData name="Edward Liang" userId="2ffcf9ce995fc6ad" providerId="LiveId" clId="{9B40F809-D297-4896-A240-2977055AF26E}" dt="2022-06-14T20:58:36.441" v="2461"/>
          <ac:spMkLst>
            <pc:docMk/>
            <pc:sldMk cId="17208000" sldId="278"/>
            <ac:spMk id="24" creationId="{92169BAE-B545-5A00-6BC8-624B686FBCFC}"/>
          </ac:spMkLst>
        </pc:spChg>
        <pc:spChg chg="add del">
          <ac:chgData name="Edward Liang" userId="2ffcf9ce995fc6ad" providerId="LiveId" clId="{9B40F809-D297-4896-A240-2977055AF26E}" dt="2022-06-14T21:21:29.072" v="4297" actId="22"/>
          <ac:spMkLst>
            <pc:docMk/>
            <pc:sldMk cId="17208000" sldId="278"/>
            <ac:spMk id="31" creationId="{49D09E1F-D013-8BE1-C6A3-3F5C0AE9A87D}"/>
          </ac:spMkLst>
        </pc:spChg>
        <pc:spChg chg="add mod">
          <ac:chgData name="Edward Liang" userId="2ffcf9ce995fc6ad" providerId="LiveId" clId="{9B40F809-D297-4896-A240-2977055AF26E}" dt="2022-06-14T21:23:08.318" v="4452" actId="1076"/>
          <ac:spMkLst>
            <pc:docMk/>
            <pc:sldMk cId="17208000" sldId="278"/>
            <ac:spMk id="33" creationId="{9A7D042F-919A-7208-2D76-44397C254EDC}"/>
          </ac:spMkLst>
        </pc:spChg>
        <pc:grpChg chg="add del mod ord">
          <ac:chgData name="Edward Liang" userId="2ffcf9ce995fc6ad" providerId="LiveId" clId="{9B40F809-D297-4896-A240-2977055AF26E}" dt="2022-06-14T20:58:54.553" v="2466" actId="478"/>
          <ac:grpSpMkLst>
            <pc:docMk/>
            <pc:sldMk cId="17208000" sldId="278"/>
            <ac:grpSpMk id="18" creationId="{34FA0B7C-40D3-054F-1CB5-71E555A17D1E}"/>
          </ac:grpSpMkLst>
        </pc:grpChg>
        <pc:cxnChg chg="add del mod">
          <ac:chgData name="Edward Liang" userId="2ffcf9ce995fc6ad" providerId="LiveId" clId="{9B40F809-D297-4896-A240-2977055AF26E}" dt="2022-06-14T20:59:11.076" v="2473" actId="478"/>
          <ac:cxnSpMkLst>
            <pc:docMk/>
            <pc:sldMk cId="17208000" sldId="278"/>
            <ac:cxnSpMk id="10" creationId="{1FE459DD-B412-E569-EEEF-E89BBA783806}"/>
          </ac:cxnSpMkLst>
        </pc:cxnChg>
        <pc:cxnChg chg="add del mod">
          <ac:chgData name="Edward Liang" userId="2ffcf9ce995fc6ad" providerId="LiveId" clId="{9B40F809-D297-4896-A240-2977055AF26E}" dt="2022-06-14T20:59:12.396" v="2474" actId="478"/>
          <ac:cxnSpMkLst>
            <pc:docMk/>
            <pc:sldMk cId="17208000" sldId="278"/>
            <ac:cxnSpMk id="11" creationId="{62C56F53-A9D4-43CF-6E6C-F45DAEA098F6}"/>
          </ac:cxnSpMkLst>
        </pc:cxnChg>
        <pc:cxnChg chg="add del mod">
          <ac:chgData name="Edward Liang" userId="2ffcf9ce995fc6ad" providerId="LiveId" clId="{9B40F809-D297-4896-A240-2977055AF26E}" dt="2022-06-14T20:59:14.766" v="2476" actId="478"/>
          <ac:cxnSpMkLst>
            <pc:docMk/>
            <pc:sldMk cId="17208000" sldId="278"/>
            <ac:cxnSpMk id="14" creationId="{C7D207F5-0FAD-11A4-E228-C31D89E5EC8F}"/>
          </ac:cxnSpMkLst>
        </pc:cxnChg>
        <pc:cxnChg chg="add del mod">
          <ac:chgData name="Edward Liang" userId="2ffcf9ce995fc6ad" providerId="LiveId" clId="{9B40F809-D297-4896-A240-2977055AF26E}" dt="2022-06-14T20:59:16.511" v="2477" actId="478"/>
          <ac:cxnSpMkLst>
            <pc:docMk/>
            <pc:sldMk cId="17208000" sldId="278"/>
            <ac:cxnSpMk id="15" creationId="{92A2AE3C-ACCF-5F71-8C2E-743FF1B9D107}"/>
          </ac:cxnSpMkLst>
        </pc:cxnChg>
        <pc:cxnChg chg="add del mod">
          <ac:chgData name="Edward Liang" userId="2ffcf9ce995fc6ad" providerId="LiveId" clId="{9B40F809-D297-4896-A240-2977055AF26E}" dt="2022-06-14T21:04:05.625" v="2707" actId="478"/>
          <ac:cxnSpMkLst>
            <pc:docMk/>
            <pc:sldMk cId="17208000" sldId="278"/>
            <ac:cxnSpMk id="16" creationId="{EF5897CA-7D7D-6627-655A-0E426C95EED4}"/>
          </ac:cxnSpMkLst>
        </pc:cxnChg>
        <pc:cxnChg chg="add del mod">
          <ac:chgData name="Edward Liang" userId="2ffcf9ce995fc6ad" providerId="LiveId" clId="{9B40F809-D297-4896-A240-2977055AF26E}" dt="2022-06-14T21:04:06.640" v="2708" actId="478"/>
          <ac:cxnSpMkLst>
            <pc:docMk/>
            <pc:sldMk cId="17208000" sldId="278"/>
            <ac:cxnSpMk id="17" creationId="{FB906C61-9970-A999-539E-73E88BC9137D}"/>
          </ac:cxnSpMkLst>
        </pc:cxnChg>
        <pc:cxnChg chg="add del mod">
          <ac:chgData name="Edward Liang" userId="2ffcf9ce995fc6ad" providerId="LiveId" clId="{9B40F809-D297-4896-A240-2977055AF26E}" dt="2022-06-14T21:04:03.884" v="2706" actId="478"/>
          <ac:cxnSpMkLst>
            <pc:docMk/>
            <pc:sldMk cId="17208000" sldId="278"/>
            <ac:cxnSpMk id="25" creationId="{BABFC3D6-66CB-3771-910A-CE298320F0F5}"/>
          </ac:cxnSpMkLst>
        </pc:cxnChg>
        <pc:cxnChg chg="mod">
          <ac:chgData name="Edward Liang" userId="2ffcf9ce995fc6ad" providerId="LiveId" clId="{9B40F809-D297-4896-A240-2977055AF26E}" dt="2022-06-14T20:58:54.553" v="2466" actId="478"/>
          <ac:cxnSpMkLst>
            <pc:docMk/>
            <pc:sldMk cId="17208000" sldId="278"/>
            <ac:cxnSpMk id="26" creationId="{973B829E-D82A-B87B-90C0-764CEA2B76D5}"/>
          </ac:cxnSpMkLst>
        </pc:cxnChg>
        <pc:cxnChg chg="mod">
          <ac:chgData name="Edward Liang" userId="2ffcf9ce995fc6ad" providerId="LiveId" clId="{9B40F809-D297-4896-A240-2977055AF26E}" dt="2022-06-14T20:58:54.553" v="2466" actId="478"/>
          <ac:cxnSpMkLst>
            <pc:docMk/>
            <pc:sldMk cId="17208000" sldId="278"/>
            <ac:cxnSpMk id="27" creationId="{108E30AF-FAD3-5865-B0B5-136E28930AD9}"/>
          </ac:cxnSpMkLst>
        </pc:cxnChg>
        <pc:cxnChg chg="mod">
          <ac:chgData name="Edward Liang" userId="2ffcf9ce995fc6ad" providerId="LiveId" clId="{9B40F809-D297-4896-A240-2977055AF26E}" dt="2022-06-14T20:58:54.553" v="2466" actId="478"/>
          <ac:cxnSpMkLst>
            <pc:docMk/>
            <pc:sldMk cId="17208000" sldId="278"/>
            <ac:cxnSpMk id="28" creationId="{400CBB48-FDF8-3A2E-D70C-23608D2DD09D}"/>
          </ac:cxnSpMkLst>
        </pc:cxnChg>
        <pc:cxnChg chg="mod">
          <ac:chgData name="Edward Liang" userId="2ffcf9ce995fc6ad" providerId="LiveId" clId="{9B40F809-D297-4896-A240-2977055AF26E}" dt="2022-06-14T20:58:54.553" v="2466" actId="478"/>
          <ac:cxnSpMkLst>
            <pc:docMk/>
            <pc:sldMk cId="17208000" sldId="278"/>
            <ac:cxnSpMk id="29" creationId="{56A92D83-8FB1-9B55-AE8F-AC88E2379DAB}"/>
          </ac:cxnSpMkLst>
        </pc:cxnChg>
      </pc:sldChg>
      <pc:sldChg chg="addSp delSp modSp add mod">
        <pc:chgData name="Edward Liang" userId="2ffcf9ce995fc6ad" providerId="LiveId" clId="{9B40F809-D297-4896-A240-2977055AF26E}" dt="2022-06-14T22:17:23.391" v="6167" actId="20577"/>
        <pc:sldMkLst>
          <pc:docMk/>
          <pc:sldMk cId="2545066161" sldId="279"/>
        </pc:sldMkLst>
        <pc:spChg chg="mod">
          <ac:chgData name="Edward Liang" userId="2ffcf9ce995fc6ad" providerId="LiveId" clId="{9B40F809-D297-4896-A240-2977055AF26E}" dt="2022-06-14T21:02:32.619" v="2607" actId="20577"/>
          <ac:spMkLst>
            <pc:docMk/>
            <pc:sldMk cId="2545066161" sldId="279"/>
            <ac:spMk id="2" creationId="{F971CF4E-C582-1652-EC0B-F8F0217381AD}"/>
          </ac:spMkLst>
        </pc:spChg>
        <pc:spChg chg="mod">
          <ac:chgData name="Edward Liang" userId="2ffcf9ce995fc6ad" providerId="LiveId" clId="{9B40F809-D297-4896-A240-2977055AF26E}" dt="2022-06-14T22:17:23.391" v="6167" actId="20577"/>
          <ac:spMkLst>
            <pc:docMk/>
            <pc:sldMk cId="2545066161" sldId="279"/>
            <ac:spMk id="3" creationId="{FA663EFE-196B-A76E-23B7-8688BD7190B4}"/>
          </ac:spMkLst>
        </pc:spChg>
        <pc:spChg chg="mod">
          <ac:chgData name="Edward Liang" userId="2ffcf9ce995fc6ad" providerId="LiveId" clId="{9B40F809-D297-4896-A240-2977055AF26E}" dt="2022-06-14T21:01:59.398" v="2568" actId="1076"/>
          <ac:spMkLst>
            <pc:docMk/>
            <pc:sldMk cId="2545066161" sldId="279"/>
            <ac:spMk id="5" creationId="{411C9455-295C-A83B-F7D7-CD2D09B7CDDB}"/>
          </ac:spMkLst>
        </pc:spChg>
        <pc:spChg chg="mod">
          <ac:chgData name="Edward Liang" userId="2ffcf9ce995fc6ad" providerId="LiveId" clId="{9B40F809-D297-4896-A240-2977055AF26E}" dt="2022-06-14T21:03:26.781" v="2670" actId="20577"/>
          <ac:spMkLst>
            <pc:docMk/>
            <pc:sldMk cId="2545066161" sldId="279"/>
            <ac:spMk id="7" creationId="{53968B77-C538-A301-1A7C-D6D65ACEA009}"/>
          </ac:spMkLst>
        </pc:spChg>
        <pc:spChg chg="mod">
          <ac:chgData name="Edward Liang" userId="2ffcf9ce995fc6ad" providerId="LiveId" clId="{9B40F809-D297-4896-A240-2977055AF26E}" dt="2022-06-14T21:03:32.333" v="2684" actId="20577"/>
          <ac:spMkLst>
            <pc:docMk/>
            <pc:sldMk cId="2545066161" sldId="279"/>
            <ac:spMk id="9" creationId="{35E6DA75-F9F3-30AC-751F-DBFC04329D94}"/>
          </ac:spMkLst>
        </pc:spChg>
        <pc:spChg chg="mod">
          <ac:chgData name="Edward Liang" userId="2ffcf9ce995fc6ad" providerId="LiveId" clId="{9B40F809-D297-4896-A240-2977055AF26E}" dt="2022-06-14T21:03:37.034" v="2693" actId="20577"/>
          <ac:spMkLst>
            <pc:docMk/>
            <pc:sldMk cId="2545066161" sldId="279"/>
            <ac:spMk id="12" creationId="{3467D5E6-1267-02A2-CD4A-AEA4ABFEC7C6}"/>
          </ac:spMkLst>
        </pc:spChg>
        <pc:spChg chg="mod">
          <ac:chgData name="Edward Liang" userId="2ffcf9ce995fc6ad" providerId="LiveId" clId="{9B40F809-D297-4896-A240-2977055AF26E}" dt="2022-06-14T21:03:42.463" v="2704" actId="20577"/>
          <ac:spMkLst>
            <pc:docMk/>
            <pc:sldMk cId="2545066161" sldId="279"/>
            <ac:spMk id="13" creationId="{A8B06FB6-79FA-59A7-A473-1276837AF9C1}"/>
          </ac:spMkLst>
        </pc:spChg>
        <pc:spChg chg="add mod">
          <ac:chgData name="Edward Liang" userId="2ffcf9ce995fc6ad" providerId="LiveId" clId="{9B40F809-D297-4896-A240-2977055AF26E}" dt="2022-06-14T21:01:37.873" v="2548" actId="1076"/>
          <ac:spMkLst>
            <pc:docMk/>
            <pc:sldMk cId="2545066161" sldId="279"/>
            <ac:spMk id="19" creationId="{C3F4928F-C410-326C-1042-D6B9A6C9FBDD}"/>
          </ac:spMkLst>
        </pc:spChg>
        <pc:spChg chg="add mod">
          <ac:chgData name="Edward Liang" userId="2ffcf9ce995fc6ad" providerId="LiveId" clId="{9B40F809-D297-4896-A240-2977055AF26E}" dt="2022-06-14T21:23:09.633" v="4453"/>
          <ac:spMkLst>
            <pc:docMk/>
            <pc:sldMk cId="2545066161" sldId="279"/>
            <ac:spMk id="25" creationId="{BC564E94-8296-31BE-C0B8-17247C2EA9ED}"/>
          </ac:spMkLst>
        </pc:spChg>
        <pc:cxnChg chg="del mod">
          <ac:chgData name="Edward Liang" userId="2ffcf9ce995fc6ad" providerId="LiveId" clId="{9B40F809-D297-4896-A240-2977055AF26E}" dt="2022-06-14T21:01:15.699" v="2527" actId="478"/>
          <ac:cxnSpMkLst>
            <pc:docMk/>
            <pc:sldMk cId="2545066161" sldId="279"/>
            <ac:cxnSpMk id="16" creationId="{EF5897CA-7D7D-6627-655A-0E426C95EED4}"/>
          </ac:cxnSpMkLst>
        </pc:cxnChg>
        <pc:cxnChg chg="del mod">
          <ac:chgData name="Edward Liang" userId="2ffcf9ce995fc6ad" providerId="LiveId" clId="{9B40F809-D297-4896-A240-2977055AF26E}" dt="2022-06-14T21:01:18.130" v="2528" actId="478"/>
          <ac:cxnSpMkLst>
            <pc:docMk/>
            <pc:sldMk cId="2545066161" sldId="279"/>
            <ac:cxnSpMk id="17" creationId="{FB906C61-9970-A999-539E-73E88BC9137D}"/>
          </ac:cxnSpMkLst>
        </pc:cxnChg>
        <pc:cxnChg chg="add mod">
          <ac:chgData name="Edward Liang" userId="2ffcf9ce995fc6ad" providerId="LiveId" clId="{9B40F809-D297-4896-A240-2977055AF26E}" dt="2022-06-14T21:00:49.313" v="2525" actId="208"/>
          <ac:cxnSpMkLst>
            <pc:docMk/>
            <pc:sldMk cId="2545066161" sldId="279"/>
            <ac:cxnSpMk id="18" creationId="{17109776-A250-40E0-3630-718D760C7AFA}"/>
          </ac:cxnSpMkLst>
        </pc:cxnChg>
        <pc:cxnChg chg="add mod">
          <ac:chgData name="Edward Liang" userId="2ffcf9ce995fc6ad" providerId="LiveId" clId="{9B40F809-D297-4896-A240-2977055AF26E}" dt="2022-06-14T21:02:07.494" v="2569" actId="108"/>
          <ac:cxnSpMkLst>
            <pc:docMk/>
            <pc:sldMk cId="2545066161" sldId="279"/>
            <ac:cxnSpMk id="21" creationId="{25BB4B70-02C8-640C-0CC3-826CD0CB42F7}"/>
          </ac:cxnSpMkLst>
        </pc:cxnChg>
        <pc:cxnChg chg="add mod">
          <ac:chgData name="Edward Liang" userId="2ffcf9ce995fc6ad" providerId="LiveId" clId="{9B40F809-D297-4896-A240-2977055AF26E}" dt="2022-06-14T21:02:17.357" v="2571" actId="108"/>
          <ac:cxnSpMkLst>
            <pc:docMk/>
            <pc:sldMk cId="2545066161" sldId="279"/>
            <ac:cxnSpMk id="24" creationId="{25C4B34D-1B94-A633-8ABF-3ADD1195CBC6}"/>
          </ac:cxnSpMkLst>
        </pc:cxnChg>
      </pc:sldChg>
      <pc:sldChg chg="addSp delSp modSp new mod ord modClrScheme modShow chgLayout">
        <pc:chgData name="Edward Liang" userId="2ffcf9ce995fc6ad" providerId="LiveId" clId="{9B40F809-D297-4896-A240-2977055AF26E}" dt="2022-06-14T21:17:37.982" v="4217" actId="729"/>
        <pc:sldMkLst>
          <pc:docMk/>
          <pc:sldMk cId="3822965832" sldId="280"/>
        </pc:sldMkLst>
        <pc:spChg chg="del mod ord">
          <ac:chgData name="Edward Liang" userId="2ffcf9ce995fc6ad" providerId="LiveId" clId="{9B40F809-D297-4896-A240-2977055AF26E}" dt="2022-06-14T21:14:03.833" v="3750" actId="700"/>
          <ac:spMkLst>
            <pc:docMk/>
            <pc:sldMk cId="3822965832" sldId="280"/>
            <ac:spMk id="2" creationId="{087118C1-9B02-E88A-E956-75C4B5D1BDA6}"/>
          </ac:spMkLst>
        </pc:spChg>
        <pc:spChg chg="del mod ord">
          <ac:chgData name="Edward Liang" userId="2ffcf9ce995fc6ad" providerId="LiveId" clId="{9B40F809-D297-4896-A240-2977055AF26E}" dt="2022-06-14T21:14:03.833" v="3750" actId="700"/>
          <ac:spMkLst>
            <pc:docMk/>
            <pc:sldMk cId="3822965832" sldId="280"/>
            <ac:spMk id="3" creationId="{9CF8A28A-41DA-EC2A-0033-70222FBBF295}"/>
          </ac:spMkLst>
        </pc:spChg>
        <pc:spChg chg="del">
          <ac:chgData name="Edward Liang" userId="2ffcf9ce995fc6ad" providerId="LiveId" clId="{9B40F809-D297-4896-A240-2977055AF26E}" dt="2022-06-14T21:14:03.833" v="3750" actId="700"/>
          <ac:spMkLst>
            <pc:docMk/>
            <pc:sldMk cId="3822965832" sldId="280"/>
            <ac:spMk id="4" creationId="{56AEEF19-5B39-3DBB-EA65-2BEFABF98014}"/>
          </ac:spMkLst>
        </pc:spChg>
        <pc:spChg chg="add mod ord">
          <ac:chgData name="Edward Liang" userId="2ffcf9ce995fc6ad" providerId="LiveId" clId="{9B40F809-D297-4896-A240-2977055AF26E}" dt="2022-06-14T21:14:08.689" v="3768" actId="20577"/>
          <ac:spMkLst>
            <pc:docMk/>
            <pc:sldMk cId="3822965832" sldId="280"/>
            <ac:spMk id="5" creationId="{C9AC413C-A0D3-0857-5C3E-6CA7DCE529A4}"/>
          </ac:spMkLst>
        </pc:spChg>
        <pc:spChg chg="add mod ord">
          <ac:chgData name="Edward Liang" userId="2ffcf9ce995fc6ad" providerId="LiveId" clId="{9B40F809-D297-4896-A240-2977055AF26E}" dt="2022-06-14T21:17:15.591" v="4214" actId="15"/>
          <ac:spMkLst>
            <pc:docMk/>
            <pc:sldMk cId="3822965832" sldId="280"/>
            <ac:spMk id="6" creationId="{BA1A9DB8-EE7B-63E6-FCB8-8AD7B1AE6230}"/>
          </ac:spMkLst>
        </pc:spChg>
      </pc:sldChg>
      <pc:sldChg chg="addSp delSp modSp new mod modClrScheme chgLayout">
        <pc:chgData name="Edward Liang" userId="2ffcf9ce995fc6ad" providerId="LiveId" clId="{9B40F809-D297-4896-A240-2977055AF26E}" dt="2022-06-14T21:59:03.671" v="5682" actId="20577"/>
        <pc:sldMkLst>
          <pc:docMk/>
          <pc:sldMk cId="4084692319" sldId="281"/>
        </pc:sldMkLst>
        <pc:spChg chg="del mod ord">
          <ac:chgData name="Edward Liang" userId="2ffcf9ce995fc6ad" providerId="LiveId" clId="{9B40F809-D297-4896-A240-2977055AF26E}" dt="2022-06-14T21:19:27.292" v="4219" actId="700"/>
          <ac:spMkLst>
            <pc:docMk/>
            <pc:sldMk cId="4084692319" sldId="281"/>
            <ac:spMk id="2" creationId="{2D6356D8-B43D-985B-502E-D73EF09B017F}"/>
          </ac:spMkLst>
        </pc:spChg>
        <pc:spChg chg="del mod ord">
          <ac:chgData name="Edward Liang" userId="2ffcf9ce995fc6ad" providerId="LiveId" clId="{9B40F809-D297-4896-A240-2977055AF26E}" dt="2022-06-14T21:19:27.292" v="4219" actId="700"/>
          <ac:spMkLst>
            <pc:docMk/>
            <pc:sldMk cId="4084692319" sldId="281"/>
            <ac:spMk id="3" creationId="{9C381FF6-BB65-326D-3E8A-9F0DEA803168}"/>
          </ac:spMkLst>
        </pc:spChg>
        <pc:spChg chg="del">
          <ac:chgData name="Edward Liang" userId="2ffcf9ce995fc6ad" providerId="LiveId" clId="{9B40F809-D297-4896-A240-2977055AF26E}" dt="2022-06-14T21:19:27.292" v="4219" actId="700"/>
          <ac:spMkLst>
            <pc:docMk/>
            <pc:sldMk cId="4084692319" sldId="281"/>
            <ac:spMk id="4" creationId="{346137F7-BCE7-D10F-6D36-F933679F6B4B}"/>
          </ac:spMkLst>
        </pc:spChg>
        <pc:spChg chg="add mod ord">
          <ac:chgData name="Edward Liang" userId="2ffcf9ce995fc6ad" providerId="LiveId" clId="{9B40F809-D297-4896-A240-2977055AF26E}" dt="2022-06-14T21:59:03.671" v="5682" actId="20577"/>
          <ac:spMkLst>
            <pc:docMk/>
            <pc:sldMk cId="4084692319" sldId="281"/>
            <ac:spMk id="5" creationId="{AD4B26AA-0728-7DD7-E946-C0B6359A05FE}"/>
          </ac:spMkLst>
        </pc:spChg>
        <pc:spChg chg="add del mod ord">
          <ac:chgData name="Edward Liang" userId="2ffcf9ce995fc6ad" providerId="LiveId" clId="{9B40F809-D297-4896-A240-2977055AF26E}" dt="2022-06-14T21:28:50.932" v="4780"/>
          <ac:spMkLst>
            <pc:docMk/>
            <pc:sldMk cId="4084692319" sldId="281"/>
            <ac:spMk id="6" creationId="{FF6B2377-AFAC-B033-914D-949CC200D029}"/>
          </ac:spMkLst>
        </pc:spChg>
        <pc:spChg chg="add mod">
          <ac:chgData name="Edward Liang" userId="2ffcf9ce995fc6ad" providerId="LiveId" clId="{9B40F809-D297-4896-A240-2977055AF26E}" dt="2022-06-14T21:31:01.757" v="4871" actId="1076"/>
          <ac:spMkLst>
            <pc:docMk/>
            <pc:sldMk cId="4084692319" sldId="281"/>
            <ac:spMk id="15" creationId="{02549BF3-0EAF-E939-1D82-3B7E5A8EE2D9}"/>
          </ac:spMkLst>
        </pc:spChg>
        <pc:spChg chg="add mod">
          <ac:chgData name="Edward Liang" userId="2ffcf9ce995fc6ad" providerId="LiveId" clId="{9B40F809-D297-4896-A240-2977055AF26E}" dt="2022-06-14T21:31:30.623" v="4917" actId="1076"/>
          <ac:spMkLst>
            <pc:docMk/>
            <pc:sldMk cId="4084692319" sldId="281"/>
            <ac:spMk id="16" creationId="{548A78C8-3B58-BEF8-3C52-540F2CA30C8D}"/>
          </ac:spMkLst>
        </pc:spChg>
        <pc:spChg chg="add del mod">
          <ac:chgData name="Edward Liang" userId="2ffcf9ce995fc6ad" providerId="LiveId" clId="{9B40F809-D297-4896-A240-2977055AF26E}" dt="2022-06-14T21:31:37.450" v="4919"/>
          <ac:spMkLst>
            <pc:docMk/>
            <pc:sldMk cId="4084692319" sldId="281"/>
            <ac:spMk id="17" creationId="{414BA3B9-D5E3-8358-69DB-8BEAD25A842F}"/>
          </ac:spMkLst>
        </pc:spChg>
        <pc:spChg chg="add mod">
          <ac:chgData name="Edward Liang" userId="2ffcf9ce995fc6ad" providerId="LiveId" clId="{9B40F809-D297-4896-A240-2977055AF26E}" dt="2022-06-14T21:51:48.861" v="5467" actId="20577"/>
          <ac:spMkLst>
            <pc:docMk/>
            <pc:sldMk cId="4084692319" sldId="281"/>
            <ac:spMk id="18" creationId="{E4447091-FE0D-1195-E4C2-CBB2AC8C1247}"/>
          </ac:spMkLst>
        </pc:spChg>
        <pc:spChg chg="add mod">
          <ac:chgData name="Edward Liang" userId="2ffcf9ce995fc6ad" providerId="LiveId" clId="{9B40F809-D297-4896-A240-2977055AF26E}" dt="2022-06-14T21:33:47.829" v="5026" actId="1076"/>
          <ac:spMkLst>
            <pc:docMk/>
            <pc:sldMk cId="4084692319" sldId="281"/>
            <ac:spMk id="20" creationId="{C263B798-097E-7EAD-C6AF-DD454C8F2A65}"/>
          </ac:spMkLst>
        </pc:spChg>
        <pc:picChg chg="add del mod">
          <ac:chgData name="Edward Liang" userId="2ffcf9ce995fc6ad" providerId="LiveId" clId="{9B40F809-D297-4896-A240-2977055AF26E}" dt="2022-06-14T21:28:28.148" v="4779"/>
          <ac:picMkLst>
            <pc:docMk/>
            <pc:sldMk cId="4084692319" sldId="281"/>
            <ac:picMk id="8" creationId="{02DEBBC3-752B-52D7-D47A-076EA7F04AD8}"/>
          </ac:picMkLst>
        </pc:picChg>
        <pc:picChg chg="add mod">
          <ac:chgData name="Edward Liang" userId="2ffcf9ce995fc6ad" providerId="LiveId" clId="{9B40F809-D297-4896-A240-2977055AF26E}" dt="2022-06-14T21:30:02.685" v="4803" actId="1076"/>
          <ac:picMkLst>
            <pc:docMk/>
            <pc:sldMk cId="4084692319" sldId="281"/>
            <ac:picMk id="10" creationId="{20208399-068E-3015-F9C8-ED89F5977A23}"/>
          </ac:picMkLst>
        </pc:picChg>
        <pc:picChg chg="add mod">
          <ac:chgData name="Edward Liang" userId="2ffcf9ce995fc6ad" providerId="LiveId" clId="{9B40F809-D297-4896-A240-2977055AF26E}" dt="2022-06-14T21:31:25.606" v="4916" actId="1076"/>
          <ac:picMkLst>
            <pc:docMk/>
            <pc:sldMk cId="4084692319" sldId="281"/>
            <ac:picMk id="12" creationId="{66086156-0028-00E7-BB95-F0500898D5AD}"/>
          </ac:picMkLst>
        </pc:picChg>
        <pc:picChg chg="add mod">
          <ac:chgData name="Edward Liang" userId="2ffcf9ce995fc6ad" providerId="LiveId" clId="{9B40F809-D297-4896-A240-2977055AF26E}" dt="2022-06-14T21:30:01.597" v="4802" actId="1076"/>
          <ac:picMkLst>
            <pc:docMk/>
            <pc:sldMk cId="4084692319" sldId="281"/>
            <ac:picMk id="14" creationId="{FC48C3DD-6DBD-E305-BE51-B03B23EDC5F0}"/>
          </ac:picMkLst>
        </pc:picChg>
      </pc:sldChg>
      <pc:sldChg chg="modSp add mod">
        <pc:chgData name="Edward Liang" userId="2ffcf9ce995fc6ad" providerId="LiveId" clId="{9B40F809-D297-4896-A240-2977055AF26E}" dt="2022-06-14T22:10:32.412" v="6104" actId="20577"/>
        <pc:sldMkLst>
          <pc:docMk/>
          <pc:sldMk cId="183388970" sldId="282"/>
        </pc:sldMkLst>
        <pc:spChg chg="mod">
          <ac:chgData name="Edward Liang" userId="2ffcf9ce995fc6ad" providerId="LiveId" clId="{9B40F809-D297-4896-A240-2977055AF26E}" dt="2022-06-14T22:10:32.412" v="6104" actId="20577"/>
          <ac:spMkLst>
            <pc:docMk/>
            <pc:sldMk cId="183388970" sldId="282"/>
            <ac:spMk id="3" creationId="{CC7FF62F-F669-E431-ED57-59B3A0C94C73}"/>
          </ac:spMkLst>
        </pc:spChg>
      </pc:sldChg>
      <pc:sldChg chg="addSp delSp modSp new mod ord">
        <pc:chgData name="Edward Liang" userId="2ffcf9ce995fc6ad" providerId="LiveId" clId="{9B40F809-D297-4896-A240-2977055AF26E}" dt="2022-06-14T21:56:23.179" v="5621" actId="20578"/>
        <pc:sldMkLst>
          <pc:docMk/>
          <pc:sldMk cId="1048476122" sldId="283"/>
        </pc:sldMkLst>
        <pc:spChg chg="mod">
          <ac:chgData name="Edward Liang" userId="2ffcf9ce995fc6ad" providerId="LiveId" clId="{9B40F809-D297-4896-A240-2977055AF26E}" dt="2022-06-14T21:37:32.767" v="5161" actId="20577"/>
          <ac:spMkLst>
            <pc:docMk/>
            <pc:sldMk cId="1048476122" sldId="283"/>
            <ac:spMk id="2" creationId="{FC6FE05D-A03F-FB80-96A7-3CDB147F4D42}"/>
          </ac:spMkLst>
        </pc:spChg>
        <pc:spChg chg="del">
          <ac:chgData name="Edward Liang" userId="2ffcf9ce995fc6ad" providerId="LiveId" clId="{9B40F809-D297-4896-A240-2977055AF26E}" dt="2022-06-14T21:36:59.945" v="5123" actId="478"/>
          <ac:spMkLst>
            <pc:docMk/>
            <pc:sldMk cId="1048476122" sldId="283"/>
            <ac:spMk id="3" creationId="{AAD7890F-D9F9-5BC5-3C89-39D95DE0129E}"/>
          </ac:spMkLst>
        </pc:spChg>
        <pc:spChg chg="add mod">
          <ac:chgData name="Edward Liang" userId="2ffcf9ce995fc6ad" providerId="LiveId" clId="{9B40F809-D297-4896-A240-2977055AF26E}" dt="2022-06-14T21:51:55.945" v="5469" actId="20577"/>
          <ac:spMkLst>
            <pc:docMk/>
            <pc:sldMk cId="1048476122" sldId="283"/>
            <ac:spMk id="6" creationId="{88255756-C712-1BF0-7F50-CC9B57912FA5}"/>
          </ac:spMkLst>
        </pc:spChg>
        <pc:spChg chg="add del mod">
          <ac:chgData name="Edward Liang" userId="2ffcf9ce995fc6ad" providerId="LiveId" clId="{9B40F809-D297-4896-A240-2977055AF26E}" dt="2022-06-14T21:55:09.367" v="5611" actId="21"/>
          <ac:spMkLst>
            <pc:docMk/>
            <pc:sldMk cId="1048476122" sldId="283"/>
            <ac:spMk id="8" creationId="{F65DBE6E-ABC8-1B34-B806-0197F9DAFF72}"/>
          </ac:spMkLst>
        </pc:spChg>
        <pc:spChg chg="add mod">
          <ac:chgData name="Edward Liang" userId="2ffcf9ce995fc6ad" providerId="LiveId" clId="{9B40F809-D297-4896-A240-2977055AF26E}" dt="2022-06-14T21:56:23.179" v="5621" actId="20578"/>
          <ac:spMkLst>
            <pc:docMk/>
            <pc:sldMk cId="1048476122" sldId="283"/>
            <ac:spMk id="10" creationId="{98BF1F70-67CC-DC21-410A-B5C0064DC3EA}"/>
          </ac:spMkLst>
        </pc:spChg>
        <pc:picChg chg="add mod">
          <ac:chgData name="Edward Liang" userId="2ffcf9ce995fc6ad" providerId="LiveId" clId="{9B40F809-D297-4896-A240-2977055AF26E}" dt="2022-06-14T21:38:14.189" v="5165" actId="1076"/>
          <ac:picMkLst>
            <pc:docMk/>
            <pc:sldMk cId="1048476122" sldId="283"/>
            <ac:picMk id="5" creationId="{497BC3FE-437A-D053-BB4B-68955079BF49}"/>
          </ac:picMkLst>
        </pc:picChg>
      </pc:sldChg>
      <pc:sldChg chg="addSp delSp modSp new add del mod">
        <pc:chgData name="Edward Liang" userId="2ffcf9ce995fc6ad" providerId="LiveId" clId="{9B40F809-D297-4896-A240-2977055AF26E}" dt="2022-06-14T22:17:03.681" v="6151" actId="20577"/>
        <pc:sldMkLst>
          <pc:docMk/>
          <pc:sldMk cId="2341684776" sldId="284"/>
        </pc:sldMkLst>
        <pc:spChg chg="mod">
          <ac:chgData name="Edward Liang" userId="2ffcf9ce995fc6ad" providerId="LiveId" clId="{9B40F809-D297-4896-A240-2977055AF26E}" dt="2022-06-14T21:50:47.270" v="5401" actId="20577"/>
          <ac:spMkLst>
            <pc:docMk/>
            <pc:sldMk cId="2341684776" sldId="284"/>
            <ac:spMk id="2" creationId="{0006011F-86A5-95A0-BDB1-234129174B43}"/>
          </ac:spMkLst>
        </pc:spChg>
        <pc:spChg chg="del">
          <ac:chgData name="Edward Liang" userId="2ffcf9ce995fc6ad" providerId="LiveId" clId="{9B40F809-D297-4896-A240-2977055AF26E}" dt="2022-06-14T21:51:08.592" v="5402"/>
          <ac:spMkLst>
            <pc:docMk/>
            <pc:sldMk cId="2341684776" sldId="284"/>
            <ac:spMk id="3" creationId="{3008E825-90B9-253D-22B8-58C40B31736C}"/>
          </ac:spMkLst>
        </pc:spChg>
        <pc:spChg chg="add mod">
          <ac:chgData name="Edward Liang" userId="2ffcf9ce995fc6ad" providerId="LiveId" clId="{9B40F809-D297-4896-A240-2977055AF26E}" dt="2022-06-14T22:17:03.681" v="6151" actId="20577"/>
          <ac:spMkLst>
            <pc:docMk/>
            <pc:sldMk cId="2341684776" sldId="284"/>
            <ac:spMk id="6" creationId="{70B45107-2FD0-3DD1-8C1D-BA3B3E90589B}"/>
          </ac:spMkLst>
        </pc:spChg>
        <pc:spChg chg="add mod">
          <ac:chgData name="Edward Liang" userId="2ffcf9ce995fc6ad" providerId="LiveId" clId="{9B40F809-D297-4896-A240-2977055AF26E}" dt="2022-06-14T21:55:26.491" v="5614" actId="403"/>
          <ac:spMkLst>
            <pc:docMk/>
            <pc:sldMk cId="2341684776" sldId="284"/>
            <ac:spMk id="7" creationId="{53B3C9DB-B642-6EF4-221A-8288888E067A}"/>
          </ac:spMkLst>
        </pc:spChg>
        <pc:picChg chg="add mod">
          <ac:chgData name="Edward Liang" userId="2ffcf9ce995fc6ad" providerId="LiveId" clId="{9B40F809-D297-4896-A240-2977055AF26E}" dt="2022-06-14T21:51:14.410" v="5405" actId="1076"/>
          <ac:picMkLst>
            <pc:docMk/>
            <pc:sldMk cId="2341684776" sldId="284"/>
            <ac:picMk id="5" creationId="{5A6B4D02-F130-B191-0321-D5222AE85D6A}"/>
          </ac:picMkLst>
        </pc:picChg>
      </pc:sldChg>
      <pc:sldChg chg="addSp delSp modSp new mod">
        <pc:chgData name="Edward Liang" userId="2ffcf9ce995fc6ad" providerId="LiveId" clId="{9B40F809-D297-4896-A240-2977055AF26E}" dt="2022-06-14T22:01:17.397" v="5925" actId="14100"/>
        <pc:sldMkLst>
          <pc:docMk/>
          <pc:sldMk cId="2062847519" sldId="285"/>
        </pc:sldMkLst>
        <pc:spChg chg="mod">
          <ac:chgData name="Edward Liang" userId="2ffcf9ce995fc6ad" providerId="LiveId" clId="{9B40F809-D297-4896-A240-2977055AF26E}" dt="2022-06-14T21:58:56.700" v="5681" actId="20577"/>
          <ac:spMkLst>
            <pc:docMk/>
            <pc:sldMk cId="2062847519" sldId="285"/>
            <ac:spMk id="2" creationId="{902A0944-8BB3-704F-1AC3-D6D6376F9836}"/>
          </ac:spMkLst>
        </pc:spChg>
        <pc:spChg chg="add del">
          <ac:chgData name="Edward Liang" userId="2ffcf9ce995fc6ad" providerId="LiveId" clId="{9B40F809-D297-4896-A240-2977055AF26E}" dt="2022-06-14T21:58:31.237" v="5642" actId="478"/>
          <ac:spMkLst>
            <pc:docMk/>
            <pc:sldMk cId="2062847519" sldId="285"/>
            <ac:spMk id="3" creationId="{5E2D2527-75EE-866F-CC91-095C209D5802}"/>
          </ac:spMkLst>
        </pc:spChg>
        <pc:spChg chg="add mod">
          <ac:chgData name="Edward Liang" userId="2ffcf9ce995fc6ad" providerId="LiveId" clId="{9B40F809-D297-4896-A240-2977055AF26E}" dt="2022-06-14T22:00:49.303" v="5919" actId="122"/>
          <ac:spMkLst>
            <pc:docMk/>
            <pc:sldMk cId="2062847519" sldId="285"/>
            <ac:spMk id="8" creationId="{C0E50A6D-4240-A3C3-D973-CE89C53396E2}"/>
          </ac:spMkLst>
        </pc:spChg>
        <pc:spChg chg="add mod">
          <ac:chgData name="Edward Liang" userId="2ffcf9ce995fc6ad" providerId="LiveId" clId="{9B40F809-D297-4896-A240-2977055AF26E}" dt="2022-06-14T22:01:17.397" v="5925" actId="14100"/>
          <ac:spMkLst>
            <pc:docMk/>
            <pc:sldMk cId="2062847519" sldId="285"/>
            <ac:spMk id="10" creationId="{5B501E64-62B8-10C4-448C-7716B4230E46}"/>
          </ac:spMkLst>
        </pc:spChg>
        <pc:picChg chg="add del mod">
          <ac:chgData name="Edward Liang" userId="2ffcf9ce995fc6ad" providerId="LiveId" clId="{9B40F809-D297-4896-A240-2977055AF26E}" dt="2022-06-14T21:58:25.648" v="5641"/>
          <ac:picMkLst>
            <pc:docMk/>
            <pc:sldMk cId="2062847519" sldId="285"/>
            <ac:picMk id="5" creationId="{E2AD3075-8A05-FC82-A1CC-999E1977EBCA}"/>
          </ac:picMkLst>
        </pc:picChg>
        <pc:picChg chg="add mod">
          <ac:chgData name="Edward Liang" userId="2ffcf9ce995fc6ad" providerId="LiveId" clId="{9B40F809-D297-4896-A240-2977055AF26E}" dt="2022-06-14T22:00:38.095" v="5915" actId="1076"/>
          <ac:picMkLst>
            <pc:docMk/>
            <pc:sldMk cId="2062847519" sldId="285"/>
            <ac:picMk id="7" creationId="{6C587289-5841-6DE4-55F8-61A008B5A0BD}"/>
          </ac:picMkLst>
        </pc:picChg>
      </pc:sldChg>
      <pc:sldChg chg="addSp delSp modSp new mod ord">
        <pc:chgData name="Edward Liang" userId="2ffcf9ce995fc6ad" providerId="LiveId" clId="{9B40F809-D297-4896-A240-2977055AF26E}" dt="2022-06-14T22:10:08.087" v="6099" actId="1076"/>
        <pc:sldMkLst>
          <pc:docMk/>
          <pc:sldMk cId="3603026143" sldId="286"/>
        </pc:sldMkLst>
        <pc:spChg chg="mod">
          <ac:chgData name="Edward Liang" userId="2ffcf9ce995fc6ad" providerId="LiveId" clId="{9B40F809-D297-4896-A240-2977055AF26E}" dt="2022-06-14T22:08:17.674" v="5977" actId="20577"/>
          <ac:spMkLst>
            <pc:docMk/>
            <pc:sldMk cId="3603026143" sldId="286"/>
            <ac:spMk id="2" creationId="{0CE669A7-3BA1-1144-D148-3318075C8589}"/>
          </ac:spMkLst>
        </pc:spChg>
        <pc:spChg chg="del">
          <ac:chgData name="Edward Liang" userId="2ffcf9ce995fc6ad" providerId="LiveId" clId="{9B40F809-D297-4896-A240-2977055AF26E}" dt="2022-06-14T22:08:33.037" v="5978" actId="478"/>
          <ac:spMkLst>
            <pc:docMk/>
            <pc:sldMk cId="3603026143" sldId="286"/>
            <ac:spMk id="3" creationId="{01C7F3E4-C253-BC0D-73F6-1A2E606A8729}"/>
          </ac:spMkLst>
        </pc:spChg>
        <pc:spChg chg="add mod">
          <ac:chgData name="Edward Liang" userId="2ffcf9ce995fc6ad" providerId="LiveId" clId="{9B40F809-D297-4896-A240-2977055AF26E}" dt="2022-06-14T22:09:24.157" v="6091" actId="20577"/>
          <ac:spMkLst>
            <pc:docMk/>
            <pc:sldMk cId="3603026143" sldId="286"/>
            <ac:spMk id="6" creationId="{7EEC837A-F076-8C09-93A4-69E122B8930E}"/>
          </ac:spMkLst>
        </pc:spChg>
        <pc:spChg chg="add mod">
          <ac:chgData name="Edward Liang" userId="2ffcf9ce995fc6ad" providerId="LiveId" clId="{9B40F809-D297-4896-A240-2977055AF26E}" dt="2022-06-14T22:10:08.087" v="6099" actId="1076"/>
          <ac:spMkLst>
            <pc:docMk/>
            <pc:sldMk cId="3603026143" sldId="286"/>
            <ac:spMk id="8" creationId="{52693262-33C8-23C6-2155-74963BE346F7}"/>
          </ac:spMkLst>
        </pc:spChg>
        <pc:picChg chg="add mod">
          <ac:chgData name="Edward Liang" userId="2ffcf9ce995fc6ad" providerId="LiveId" clId="{9B40F809-D297-4896-A240-2977055AF26E}" dt="2022-06-14T22:08:48.040" v="5981" actId="1076"/>
          <ac:picMkLst>
            <pc:docMk/>
            <pc:sldMk cId="3603026143" sldId="286"/>
            <ac:picMk id="5" creationId="{A8C0F5D2-F2B7-6CB1-CCDB-4E13F15283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FE3BD-C2F4-357D-8660-38469AF1E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2BF071-C87F-EFEF-11E3-2738B4B86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1E4F3B-699F-96B2-BF09-CA8B3555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97A7C6-530C-FFD0-9CBD-E2645288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293E3C-F822-7597-C598-5D9B60D2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EF65DD-2C40-4122-43F1-3E7EE4B6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5DAF19-B268-53E0-FCBC-AA9A519C0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6D0072-7CC7-A911-66C9-2ABF92D5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305F0C-CADD-4332-4DD8-4F317FEF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12A29E-E349-15E8-5F5F-92CF8FBB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8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C7AF68-9B84-7A81-0896-17F047D09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0D25E4-5DDB-5E55-7550-B7D0F4F5E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AD8DAA-19A0-16EA-A4DB-3B0C35BF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7E6B68-EBED-85CE-3EED-165DDAF2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7F19F6-4803-A66E-DCC1-3DA861FE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3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5F0AD8-FC3E-F8BB-4050-B6A6EE80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A4FEA3-CAFF-D21E-3145-9BF0BB0B1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07E65E-B04B-FAD7-29AA-8BA324C6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C1D25D-FD0B-38F2-5BEE-9CF72749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1DE66F-6EAD-B85C-5284-2A71B554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5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162C7-0388-7D69-32A2-6E39CE83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F7EBC8-95F5-D4BB-EC8E-D73F599D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962AC4-E0D7-EB94-6BB4-CC6943BE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32FFCB-BE7F-C9CB-DDAC-BF70D31E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9EF597-A0AB-E1D7-BADD-63A81FFF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1DD14-55BB-7BCD-C368-E2DD958D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7EE916-C0EC-06AD-5578-5D681EBF8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FD1BB7-FD93-D060-DE5A-FCFD097D6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CAB2C3-5A88-C663-3179-7BB44DD2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122B89-04B3-1171-D385-1B58A246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0ED994-8253-693A-4B46-7C009775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9CF1D-7851-6E7C-8539-0DF42A04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0FDD18-88D8-5246-3B47-C15C21E02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1D7A62-0B0A-5F12-1D3E-F82106698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5DA1D4-3E5A-6E11-E5A8-6B4706471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A056B03-9558-BE07-2A10-6A75CEF51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6C8EC78-C3C8-1DDF-92EE-E9D9E7ED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FAB092-F894-94CC-DF8D-A71AD09E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EF49E76-CF37-5216-265E-A7A534D6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6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4A2B4A-BD5B-36FB-A5F8-89E202A4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8E0B26-B290-6C72-8AFC-9BB6A954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066678-C59F-73F6-2E21-6F66F730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2BBB66-40AE-693C-63DC-804FA2BA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DB4D98-8ECA-CC47-05C8-1053D683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80D970-4698-82BB-317B-14060AF7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7F3336-B6FC-31DA-040C-718BE042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F044F4-8FC5-F2F3-EB2E-E7DB6D904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294297-A644-19D8-5E12-6B9305F2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630D20-AB67-0F83-B95F-189D05879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CA0CCB-5411-9423-B911-52D86837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AF18BF-765A-6E6D-0ACA-F765534F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6574F8-441E-4EDD-AA0B-591DA910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E21B73-DB91-18BC-E36E-2C1BFFA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D84D67D-CBFE-B56B-A124-C56192171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084489-0904-7815-1F11-1340568D0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757C22-16AA-0668-3B61-876A96F4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7F6C2E-FDDB-1FC0-1EA7-CCB8817E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BF7253-0327-B4D5-6B28-ADD2C794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0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98C33DF-8912-7394-EC92-309ECFE5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66BAC8-E084-9F07-D94F-0739692B9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5FB003-AA89-98A2-0B69-D51AF6ABF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9B72-7EBF-4ADE-AD2F-38490C351408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7B90FE-499E-9C64-D3C3-CAA6A34AC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6EF9E3-5EBA-68DE-A44D-917272EEA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2C68-8034-446F-93B7-83D2815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-research/ber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ai.com/ap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-research/vision_transform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uder.io/multi-task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der.io/multi-task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ruder.io/multi-ta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indiamag.com/top-8-pre-trained-nlp-models-developers-must-know/" TargetMode="External"/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uder.io/multi-ta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peech.ee.ntu.edu.tw/~tlkagk/courses/ML_2016/Lecture/transfer%20(v3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2F0B5-4EAD-E068-5FA2-49C9B10A1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Deep Transfer Learning and Multi-task Learning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799B9E-B54F-93BC-BE8F-CBF1E143F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418499-3DDA-C447-7125-C5EA8C6E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BERT: Bidirectional Encoder Representations from Transformers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AB8E27-7203-9ED9-1668-CF8FDC13C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natural language processing model proposed by Google in 2018;</a:t>
            </a:r>
          </a:p>
          <a:p>
            <a:r>
              <a:rPr lang="en-US" dirty="0"/>
              <a:t>pre-trained on 2,500 million words of Wikipedia and 800 million words of Book Corpus;</a:t>
            </a:r>
          </a:p>
          <a:p>
            <a:r>
              <a:rPr lang="en-US" dirty="0"/>
              <a:t>allows for training customized question answering models in a few hours in using a single GPU;</a:t>
            </a:r>
          </a:p>
          <a:p>
            <a:r>
              <a:rPr lang="en-US" dirty="0"/>
              <a:t>available at </a:t>
            </a:r>
            <a:r>
              <a:rPr lang="en-US" dirty="0">
                <a:hlinkClick r:id="rId2"/>
              </a:rPr>
              <a:t>https://github.com/google-research/bert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Variants: </a:t>
            </a:r>
            <a:r>
              <a:rPr lang="en-US" dirty="0" err="1"/>
              <a:t>CodeBERT</a:t>
            </a:r>
            <a:r>
              <a:rPr lang="en-US" dirty="0"/>
              <a:t>, </a:t>
            </a:r>
            <a:r>
              <a:rPr lang="en-US" dirty="0" err="1"/>
              <a:t>RoBERTa</a:t>
            </a:r>
            <a:r>
              <a:rPr lang="en-US" dirty="0"/>
              <a:t>, ALBERT, </a:t>
            </a:r>
            <a:r>
              <a:rPr lang="en-US" dirty="0" err="1"/>
              <a:t>XLNet</a:t>
            </a:r>
            <a:r>
              <a:rPr lang="en-US" dirty="0"/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8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418499-3DDA-C447-7125-C5EA8C6E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GPT-3: Generative Pre-trained Transformer 3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AB8E27-7203-9ED9-1668-CF8FDC13C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natural language processing model proposed by </a:t>
            </a:r>
            <a:r>
              <a:rPr lang="en-US" dirty="0" err="1"/>
              <a:t>OpenAI</a:t>
            </a:r>
            <a:r>
              <a:rPr lang="en-US" dirty="0"/>
              <a:t> in 2020;</a:t>
            </a:r>
          </a:p>
          <a:p>
            <a:r>
              <a:rPr lang="en-US" dirty="0"/>
              <a:t>trained on 175 billion parameters, which is 10 times more than any previous non-sparse language model available;</a:t>
            </a:r>
          </a:p>
          <a:p>
            <a:r>
              <a:rPr lang="en-US" dirty="0"/>
              <a:t>strong at tasks such as translation, answering questions, as well as on-the-fly reasoning-based tasks like unscrambling words</a:t>
            </a:r>
          </a:p>
          <a:p>
            <a:r>
              <a:rPr lang="en-US" dirty="0"/>
              <a:t>has been applied to writing news, generating codes…</a:t>
            </a:r>
          </a:p>
          <a:p>
            <a:r>
              <a:rPr lang="en-US" dirty="0"/>
              <a:t>available at </a:t>
            </a:r>
            <a:r>
              <a:rPr lang="en-US" dirty="0">
                <a:hlinkClick r:id="rId2"/>
              </a:rPr>
              <a:t>https://openai.com/api/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233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F547ED-A65D-6667-07B3-95ADFAF1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VGG-16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207B77-1C20-4651-60A9-56B31D84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computer vision model proposed by the Visual Geometry Group from Oxford;</a:t>
            </a:r>
          </a:p>
          <a:p>
            <a:r>
              <a:rPr lang="en-US" dirty="0"/>
              <a:t>pre-trained on the ImageNet corpus; first runner-up of ILSVRC (ImageNet Large Scale Visual Recognition Competition) 2014 in the classification task</a:t>
            </a:r>
          </a:p>
          <a:p>
            <a:r>
              <a:rPr lang="en-US" dirty="0"/>
              <a:t>a CNN model with 16 layers and about 138 million parameters;</a:t>
            </a:r>
          </a:p>
          <a:p>
            <a:r>
              <a:rPr lang="en-US" dirty="0"/>
              <a:t>has been built into popular deep learning frameworks such as PyTorch and Keras.</a:t>
            </a:r>
          </a:p>
          <a:p>
            <a:endParaRPr lang="en-US" dirty="0"/>
          </a:p>
          <a:p>
            <a:r>
              <a:rPr lang="en-US" dirty="0"/>
              <a:t>Variant: VGG-19</a:t>
            </a:r>
          </a:p>
        </p:txBody>
      </p:sp>
    </p:spTree>
    <p:extLst>
      <p:ext uri="{BB962C8B-B14F-4D97-AF65-F5344CB8AC3E}">
        <p14:creationId xmlns:p14="http://schemas.microsoft.com/office/powerpoint/2010/main" val="159074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B9DB3E-1B39-9B88-6940-13B32954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ResNet50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D2DB06-6E5B-0D16-6E1F-1EB2096F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variant of the </a:t>
            </a:r>
            <a:r>
              <a:rPr lang="en-US" dirty="0" err="1"/>
              <a:t>ResNet</a:t>
            </a:r>
            <a:r>
              <a:rPr lang="en-US" dirty="0"/>
              <a:t> model, a computer vision model proposed by Microsoft in 2015;</a:t>
            </a:r>
          </a:p>
          <a:p>
            <a:r>
              <a:rPr lang="en-US" altLang="zh-CN" dirty="0"/>
              <a:t>pre-trained on the ImageNet corpus; </a:t>
            </a:r>
          </a:p>
          <a:p>
            <a:r>
              <a:rPr lang="en-US" altLang="zh-CN" dirty="0"/>
              <a:t>a CNN model with 50 layers and about 380 million parameters;</a:t>
            </a:r>
          </a:p>
          <a:p>
            <a:r>
              <a:rPr lang="en-US" altLang="zh-CN" dirty="0"/>
              <a:t>has been built into popular deep learning frameworks such as PyTorch and Keras.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59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C4D05-5BB3-A40A-9A97-2BAB0D82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ViT</a:t>
            </a:r>
            <a:r>
              <a:rPr lang="en-US" dirty="0"/>
              <a:t>: Vision Transformer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BF1571-3319-5366-9AAA-68B06948F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computer vision (CV) model proposed by Google in 2020;</a:t>
            </a:r>
          </a:p>
          <a:p>
            <a:r>
              <a:rPr lang="en-US" dirty="0"/>
              <a:t>introduces the Transformer architecture, which has achieved huge success in natural language processing, into CV; the idea is treating patches in images as words in text;</a:t>
            </a:r>
          </a:p>
          <a:p>
            <a:r>
              <a:rPr lang="en-US" dirty="0"/>
              <a:t>can achieve better accuracy and efficiency than CNNs such as ResNet50;</a:t>
            </a:r>
          </a:p>
          <a:p>
            <a:r>
              <a:rPr lang="en-US" dirty="0"/>
              <a:t>available at </a:t>
            </a:r>
            <a:r>
              <a:rPr lang="en-US" dirty="0">
                <a:hlinkClick r:id="rId2"/>
              </a:rPr>
              <a:t>https://github.com/google-research/vision_transformer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Variants: </a:t>
            </a:r>
            <a:r>
              <a:rPr lang="en-US" dirty="0" err="1"/>
              <a:t>Swin</a:t>
            </a:r>
            <a:r>
              <a:rPr lang="en-US" dirty="0"/>
              <a:t> Transformer, PVTv2…</a:t>
            </a:r>
          </a:p>
        </p:txBody>
      </p:sp>
    </p:spTree>
    <p:extLst>
      <p:ext uri="{BB962C8B-B14F-4D97-AF65-F5344CB8AC3E}">
        <p14:creationId xmlns:p14="http://schemas.microsoft.com/office/powerpoint/2010/main" val="248954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0194A-88BF-2AAB-9B73-2B2E83AF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of Transfer Learning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69CE64A-D99C-1343-E935-BABA93A3F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9820"/>
              </p:ext>
            </p:extLst>
          </p:nvPr>
        </p:nvGraphicFramePr>
        <p:xfrm>
          <a:off x="423168" y="2267604"/>
          <a:ext cx="11345663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835">
                  <a:extLst>
                    <a:ext uri="{9D8B030D-6E8A-4147-A177-3AD203B41FA5}">
                      <a16:colId xmlns:a16="http://schemas.microsoft.com/office/drawing/2014/main" val="1082429351"/>
                    </a:ext>
                  </a:extLst>
                </a:gridCol>
                <a:gridCol w="1778170">
                  <a:extLst>
                    <a:ext uri="{9D8B030D-6E8A-4147-A177-3AD203B41FA5}">
                      <a16:colId xmlns:a16="http://schemas.microsoft.com/office/drawing/2014/main" val="2811331566"/>
                    </a:ext>
                  </a:extLst>
                </a:gridCol>
                <a:gridCol w="4567975">
                  <a:extLst>
                    <a:ext uri="{9D8B030D-6E8A-4147-A177-3AD203B41FA5}">
                      <a16:colId xmlns:a16="http://schemas.microsoft.com/office/drawing/2014/main" val="3987304742"/>
                    </a:ext>
                  </a:extLst>
                </a:gridCol>
                <a:gridCol w="3796683">
                  <a:extLst>
                    <a:ext uri="{9D8B030D-6E8A-4147-A177-3AD203B41FA5}">
                      <a16:colId xmlns:a16="http://schemas.microsoft.com/office/drawing/2014/main" val="3500103911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Target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27807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Labeled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Unlabeled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471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Source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Model fine-tuning</a:t>
                      </a:r>
                    </a:p>
                    <a:p>
                      <a:r>
                        <a:rPr lang="en-US" sz="2400" b="1" u="sng" dirty="0">
                          <a:solidFill>
                            <a:srgbClr val="C00000"/>
                          </a:solidFill>
                        </a:rPr>
                        <a:t>Multi-task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01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Unlabeled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Domain-adversarial training</a:t>
                      </a:r>
                    </a:p>
                    <a:p>
                      <a:r>
                        <a:rPr lang="en-US" sz="2400" dirty="0"/>
                        <a:t>Zero-shot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17439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8A5F4E56-B511-3FC5-FEC2-F7C3508E0978}"/>
              </a:ext>
            </a:extLst>
          </p:cNvPr>
          <p:cNvSpPr txBox="1"/>
          <p:nvPr/>
        </p:nvSpPr>
        <p:spPr>
          <a:xfrm>
            <a:off x="378592" y="63543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85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4D84C-A4B8-414B-CFAE-18ED7940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Multi-task Learning (MTL)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E247ED-FBC1-85FD-4AC3-2038F2FC0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Simultaneously undertaking multiple tasks using a single network</a:t>
            </a:r>
            <a:r>
              <a:rPr lang="en-US" dirty="0"/>
              <a:t>. E.g.</a:t>
            </a:r>
          </a:p>
          <a:p>
            <a:pPr lvl="1"/>
            <a:r>
              <a:rPr lang="en-US" dirty="0"/>
              <a:t>Simultaneous ECG heartbeat segmentation and classification</a:t>
            </a:r>
          </a:p>
          <a:p>
            <a:pPr lvl="1"/>
            <a:r>
              <a:rPr lang="en-US" dirty="0"/>
              <a:t>Simultaneous neutrino energy prediction and direction prediction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We </a:t>
            </a:r>
            <a:r>
              <a:rPr lang="en-US"/>
              <a:t>don not</a:t>
            </a:r>
            <a:r>
              <a:rPr lang="en-US" dirty="0"/>
              <a:t> necessarily need multiple main tasks. Rather, we can have </a:t>
            </a:r>
            <a:r>
              <a:rPr lang="en-US" dirty="0">
                <a:solidFill>
                  <a:srgbClr val="7030A0"/>
                </a:solidFill>
              </a:rPr>
              <a:t>one main task and several auxiliary tasks </a:t>
            </a:r>
            <a:r>
              <a:rPr lang="en-US" dirty="0"/>
              <a:t>to support the main task. (Story for another time!)</a:t>
            </a:r>
          </a:p>
          <a:p>
            <a:pPr lvl="1"/>
            <a:r>
              <a:rPr lang="en-US" dirty="0"/>
              <a:t>Domain adaptation</a:t>
            </a:r>
          </a:p>
          <a:p>
            <a:pPr lvl="1"/>
            <a:r>
              <a:rPr lang="en-US" dirty="0"/>
              <a:t>Self-supervision</a:t>
            </a:r>
          </a:p>
          <a:p>
            <a:pPr lvl="1"/>
            <a:r>
              <a:rPr lang="en-US" dirty="0"/>
              <a:t>….</a:t>
            </a:r>
          </a:p>
          <a:p>
            <a:r>
              <a:rPr lang="en-US" dirty="0"/>
              <a:t>Basic forms of MTL: </a:t>
            </a:r>
            <a:r>
              <a:rPr lang="en-US" dirty="0">
                <a:solidFill>
                  <a:srgbClr val="C00000"/>
                </a:solidFill>
              </a:rPr>
              <a:t>hard or soft parameter sharing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8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34FA0B7C-40D3-054F-1CB5-71E555A17D1E}"/>
              </a:ext>
            </a:extLst>
          </p:cNvPr>
          <p:cNvGrpSpPr/>
          <p:nvPr/>
        </p:nvGrpSpPr>
        <p:grpSpPr>
          <a:xfrm>
            <a:off x="6370722" y="1823146"/>
            <a:ext cx="5167776" cy="4437236"/>
            <a:chOff x="6911788" y="1974985"/>
            <a:chExt cx="5167776" cy="443723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E512E432-89EE-AA10-E222-F6E0F9319677}"/>
                </a:ext>
              </a:extLst>
            </p:cNvPr>
            <p:cNvSpPr/>
            <p:nvPr/>
          </p:nvSpPr>
          <p:spPr>
            <a:xfrm>
              <a:off x="8028271" y="5941705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Layer (Tasks A &amp; B)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18470FCA-F841-4A3E-215E-3E870CD4CC71}"/>
                </a:ext>
              </a:extLst>
            </p:cNvPr>
            <p:cNvSpPr/>
            <p:nvPr/>
          </p:nvSpPr>
          <p:spPr>
            <a:xfrm>
              <a:off x="8028271" y="4214824"/>
              <a:ext cx="2934810" cy="1281711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Shared Layers</a:t>
              </a:r>
            </a:p>
            <a:p>
              <a:pPr algn="ctr"/>
              <a:r>
                <a:rPr lang="en-US" dirty="0"/>
                <a:t>(Feature Extractor)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105A3FA-ADFB-B869-53D0-8D6B327E2D93}"/>
                </a:ext>
              </a:extLst>
            </p:cNvPr>
            <p:cNvSpPr/>
            <p:nvPr/>
          </p:nvSpPr>
          <p:spPr>
            <a:xfrm>
              <a:off x="6911788" y="1974985"/>
              <a:ext cx="2232966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 Layer (Task A)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8F9CBC23-707B-605C-3161-7BAA452065D5}"/>
                </a:ext>
              </a:extLst>
            </p:cNvPr>
            <p:cNvSpPr/>
            <p:nvPr/>
          </p:nvSpPr>
          <p:spPr>
            <a:xfrm>
              <a:off x="6911788" y="2890671"/>
              <a:ext cx="2232966" cy="900215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Task-specific layers </a:t>
              </a:r>
            </a:p>
            <a:p>
              <a:pPr algn="ctr"/>
              <a:r>
                <a:rPr lang="en-US" dirty="0"/>
                <a:t>(Task A)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ACC1B6A7-E02D-F345-58F5-A605E0BFF9D7}"/>
                </a:ext>
              </a:extLst>
            </p:cNvPr>
            <p:cNvSpPr/>
            <p:nvPr/>
          </p:nvSpPr>
          <p:spPr>
            <a:xfrm>
              <a:off x="9846597" y="1974985"/>
              <a:ext cx="2232967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 Layer (Task B)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2169BAE-B545-5A00-6BC8-624B686FBCFC}"/>
                </a:ext>
              </a:extLst>
            </p:cNvPr>
            <p:cNvSpPr/>
            <p:nvPr/>
          </p:nvSpPr>
          <p:spPr>
            <a:xfrm>
              <a:off x="9846598" y="2890671"/>
              <a:ext cx="2232966" cy="900215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Task-specific layers </a:t>
              </a:r>
            </a:p>
            <a:p>
              <a:pPr algn="ctr"/>
              <a:r>
                <a:rPr lang="en-US" dirty="0"/>
                <a:t>(Task B)</a:t>
              </a:r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BABFC3D6-66CB-3771-910A-CE298320F0F5}"/>
                </a:ext>
              </a:extLst>
            </p:cNvPr>
            <p:cNvCxnSpPr>
              <a:cxnSpLocks/>
              <a:stCxn id="19" idx="0"/>
              <a:endCxn id="20" idx="2"/>
            </p:cNvCxnSpPr>
            <p:nvPr/>
          </p:nvCxnSpPr>
          <p:spPr>
            <a:xfrm flipV="1">
              <a:off x="9495676" y="5496535"/>
              <a:ext cx="0" cy="44517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973B829E-D82A-B87B-90C0-764CEA2B76D5}"/>
                </a:ext>
              </a:extLst>
            </p:cNvPr>
            <p:cNvCxnSpPr>
              <a:cxnSpLocks/>
              <a:stCxn id="20" idx="0"/>
              <a:endCxn id="22" idx="2"/>
            </p:cNvCxnSpPr>
            <p:nvPr/>
          </p:nvCxnSpPr>
          <p:spPr>
            <a:xfrm flipH="1" flipV="1">
              <a:off x="8028271" y="3790886"/>
              <a:ext cx="1467405" cy="42393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108E30AF-FAD3-5865-B0B5-136E28930AD9}"/>
                </a:ext>
              </a:extLst>
            </p:cNvPr>
            <p:cNvCxnSpPr>
              <a:cxnSpLocks/>
              <a:stCxn id="20" idx="0"/>
              <a:endCxn id="24" idx="2"/>
            </p:cNvCxnSpPr>
            <p:nvPr/>
          </p:nvCxnSpPr>
          <p:spPr>
            <a:xfrm flipV="1">
              <a:off x="9495676" y="3790886"/>
              <a:ext cx="1467405" cy="42393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400CBB48-FDF8-3A2E-D70C-23608D2DD09D}"/>
                </a:ext>
              </a:extLst>
            </p:cNvPr>
            <p:cNvCxnSpPr>
              <a:cxnSpLocks/>
              <a:stCxn id="22" idx="0"/>
              <a:endCxn id="21" idx="2"/>
            </p:cNvCxnSpPr>
            <p:nvPr/>
          </p:nvCxnSpPr>
          <p:spPr>
            <a:xfrm flipV="1">
              <a:off x="8028271" y="2445501"/>
              <a:ext cx="0" cy="44517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56A92D83-8FB1-9B55-AE8F-AC88E2379DAB}"/>
                </a:ext>
              </a:extLst>
            </p:cNvPr>
            <p:cNvCxnSpPr>
              <a:cxnSpLocks/>
              <a:stCxn id="24" idx="0"/>
              <a:endCxn id="23" idx="2"/>
            </p:cNvCxnSpPr>
            <p:nvPr/>
          </p:nvCxnSpPr>
          <p:spPr>
            <a:xfrm flipV="1">
              <a:off x="10963081" y="2445501"/>
              <a:ext cx="0" cy="44517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F971CF4E-C582-1652-EC0B-F8F02173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 Parameter Sharing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663EFE-196B-A76E-23B7-8688BD7190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/>
              <a:t>Different tasks </a:t>
            </a:r>
            <a:r>
              <a:rPr lang="en-US" altLang="zh-CN" dirty="0">
                <a:solidFill>
                  <a:srgbClr val="C00000"/>
                </a:solidFill>
              </a:rPr>
              <a:t>share some layers </a:t>
            </a:r>
            <a:r>
              <a:rPr lang="en-US" altLang="zh-CN" dirty="0"/>
              <a:t>(i.e. the parameters of these layers), usually used </a:t>
            </a:r>
            <a:r>
              <a:rPr lang="en-US" altLang="zh-CN" dirty="0">
                <a:solidFill>
                  <a:srgbClr val="7030A0"/>
                </a:solidFill>
              </a:rPr>
              <a:t>for feature extraction for input data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 The output of the shared layers (usually learned features) is fed to different </a:t>
            </a:r>
            <a:r>
              <a:rPr lang="en-US" altLang="zh-CN" dirty="0">
                <a:solidFill>
                  <a:srgbClr val="7030A0"/>
                </a:solidFill>
              </a:rPr>
              <a:t>task-specific layers </a:t>
            </a:r>
            <a:r>
              <a:rPr lang="en-US" altLang="zh-CN" dirty="0"/>
              <a:t>to obtain the final results.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1C9455-295C-A83B-F7D7-CD2D09B7CDDB}"/>
              </a:ext>
            </a:extLst>
          </p:cNvPr>
          <p:cNvSpPr/>
          <p:nvPr/>
        </p:nvSpPr>
        <p:spPr>
          <a:xfrm>
            <a:off x="7487652" y="5768646"/>
            <a:ext cx="2934810" cy="4705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Layer (Tasks A &amp; B)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3968B77-C538-A301-1A7C-D6D65ACEA009}"/>
              </a:ext>
            </a:extLst>
          </p:cNvPr>
          <p:cNvSpPr/>
          <p:nvPr/>
        </p:nvSpPr>
        <p:spPr>
          <a:xfrm>
            <a:off x="6371169" y="2717612"/>
            <a:ext cx="2232966" cy="90021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Task-specific layers </a:t>
            </a:r>
          </a:p>
          <a:p>
            <a:pPr algn="ctr"/>
            <a:r>
              <a:rPr lang="en-US" dirty="0"/>
              <a:t>(Task A)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A7D042F-919A-7208-2D76-44397C254EDC}"/>
              </a:ext>
            </a:extLst>
          </p:cNvPr>
          <p:cNvSpPr txBox="1"/>
          <p:nvPr/>
        </p:nvSpPr>
        <p:spPr>
          <a:xfrm>
            <a:off x="838200" y="6386113"/>
            <a:ext cx="92754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/>
              <a:t>Sebastian Ruder, An Overview of Multi-Task Learning in Deep Neural Networks. </a:t>
            </a:r>
            <a:r>
              <a:rPr lang="en-US" altLang="zh-CN" sz="1200" dirty="0">
                <a:hlinkClick r:id="rId2"/>
              </a:rPr>
              <a:t>https://ruder.io/multi-task/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8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71CF4E-C582-1652-EC0B-F8F02173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 Parameter Sharing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663EFE-196B-A76E-23B7-8688BD7190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Replace shared layers (with identical parameters) with </a:t>
            </a:r>
            <a:r>
              <a:rPr lang="en-US" altLang="zh-CN" dirty="0">
                <a:solidFill>
                  <a:srgbClr val="C00000"/>
                </a:solidFill>
              </a:rPr>
              <a:t>constrained layers</a:t>
            </a:r>
            <a:r>
              <a:rPr lang="en-US" altLang="zh-CN" dirty="0"/>
              <a:t>, which have </a:t>
            </a:r>
            <a:r>
              <a:rPr lang="en-US" altLang="zh-CN" dirty="0">
                <a:solidFill>
                  <a:srgbClr val="7030A0"/>
                </a:solidFill>
              </a:rPr>
              <a:t>similar or related parameters.</a:t>
            </a:r>
          </a:p>
          <a:p>
            <a:r>
              <a:rPr lang="en-US" altLang="zh-CN" dirty="0"/>
              <a:t>The similarity or relatedness of parameters than can be controlled by </a:t>
            </a:r>
            <a:r>
              <a:rPr lang="en-US" altLang="zh-CN" dirty="0">
                <a:solidFill>
                  <a:srgbClr val="C00000"/>
                </a:solidFill>
              </a:rPr>
              <a:t>a regularization term in the loss function</a:t>
            </a:r>
            <a:r>
              <a:rPr lang="en-US" altLang="zh-CN" dirty="0"/>
              <a:t>, or through </a:t>
            </a:r>
            <a:r>
              <a:rPr lang="en-US" altLang="zh-CN" dirty="0">
                <a:solidFill>
                  <a:srgbClr val="C00000"/>
                </a:solidFill>
              </a:rPr>
              <a:t>connections between constrained layers of different tasks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1C9455-295C-A83B-F7D7-CD2D09B7CDDB}"/>
              </a:ext>
            </a:extLst>
          </p:cNvPr>
          <p:cNvSpPr/>
          <p:nvPr/>
        </p:nvSpPr>
        <p:spPr>
          <a:xfrm>
            <a:off x="6371169" y="5750525"/>
            <a:ext cx="2232966" cy="4705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Layer (Task A)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4DDBD98-EA0F-1605-E871-33D2DF80491F}"/>
              </a:ext>
            </a:extLst>
          </p:cNvPr>
          <p:cNvSpPr/>
          <p:nvPr/>
        </p:nvSpPr>
        <p:spPr>
          <a:xfrm>
            <a:off x="6371168" y="1807056"/>
            <a:ext cx="2232966" cy="4705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 Layer (Task A)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3968B77-C538-A301-1A7C-D6D65ACEA009}"/>
              </a:ext>
            </a:extLst>
          </p:cNvPr>
          <p:cNvSpPr/>
          <p:nvPr/>
        </p:nvSpPr>
        <p:spPr>
          <a:xfrm>
            <a:off x="6371169" y="2717612"/>
            <a:ext cx="2232966" cy="90021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Unconstrained layers </a:t>
            </a:r>
          </a:p>
          <a:p>
            <a:pPr algn="ctr"/>
            <a:r>
              <a:rPr lang="en-US" dirty="0"/>
              <a:t>(Task A)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5C06A0C-08E8-F713-EA8C-24913117B707}"/>
              </a:ext>
            </a:extLst>
          </p:cNvPr>
          <p:cNvSpPr/>
          <p:nvPr/>
        </p:nvSpPr>
        <p:spPr>
          <a:xfrm>
            <a:off x="9305978" y="1801926"/>
            <a:ext cx="2232967" cy="4705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Output Layer (Task B)</a:t>
            </a:r>
            <a:endParaRPr 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5E6DA75-F9F3-30AC-751F-DBFC04329D94}"/>
              </a:ext>
            </a:extLst>
          </p:cNvPr>
          <p:cNvSpPr/>
          <p:nvPr/>
        </p:nvSpPr>
        <p:spPr>
          <a:xfrm>
            <a:off x="9305979" y="2717612"/>
            <a:ext cx="2232966" cy="90021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Unconstrained layers </a:t>
            </a:r>
          </a:p>
          <a:p>
            <a:pPr algn="ctr"/>
            <a:r>
              <a:rPr lang="en-US" dirty="0"/>
              <a:t>(Task B)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FE459DD-B412-E569-EEEF-E89BBA783806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H="1" flipV="1">
            <a:off x="7487651" y="2277572"/>
            <a:ext cx="1" cy="44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62C56F53-A9D4-43CF-6E6C-F45DAEA098F6}"/>
              </a:ext>
            </a:extLst>
          </p:cNvPr>
          <p:cNvCxnSpPr>
            <a:stCxn id="9" idx="0"/>
            <a:endCxn id="8" idx="2"/>
          </p:cNvCxnSpPr>
          <p:nvPr/>
        </p:nvCxnSpPr>
        <p:spPr>
          <a:xfrm flipV="1">
            <a:off x="10422462" y="2272442"/>
            <a:ext cx="0" cy="4451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3467D5E6-1267-02A2-CD4A-AEA4ABFEC7C6}"/>
              </a:ext>
            </a:extLst>
          </p:cNvPr>
          <p:cNvSpPr/>
          <p:nvPr/>
        </p:nvSpPr>
        <p:spPr>
          <a:xfrm>
            <a:off x="6371169" y="4041764"/>
            <a:ext cx="2232966" cy="128171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Constrained Layers</a:t>
            </a:r>
          </a:p>
          <a:p>
            <a:pPr algn="ctr"/>
            <a:r>
              <a:rPr lang="en-US" dirty="0"/>
              <a:t>(Task A)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8B06FB6-79FA-59A7-A473-1276837AF9C1}"/>
              </a:ext>
            </a:extLst>
          </p:cNvPr>
          <p:cNvSpPr/>
          <p:nvPr/>
        </p:nvSpPr>
        <p:spPr>
          <a:xfrm>
            <a:off x="9305979" y="4041764"/>
            <a:ext cx="2232966" cy="128171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Constrained Layers</a:t>
            </a:r>
          </a:p>
          <a:p>
            <a:pPr algn="ctr"/>
            <a:r>
              <a:rPr lang="en-US" dirty="0"/>
              <a:t>(Task B)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7D207F5-0FAD-11A4-E228-C31D89E5EC8F}"/>
              </a:ext>
            </a:extLst>
          </p:cNvPr>
          <p:cNvCxnSpPr>
            <a:stCxn id="12" idx="0"/>
            <a:endCxn id="7" idx="2"/>
          </p:cNvCxnSpPr>
          <p:nvPr/>
        </p:nvCxnSpPr>
        <p:spPr>
          <a:xfrm flipV="1">
            <a:off x="7487652" y="3617827"/>
            <a:ext cx="0" cy="4239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92A2AE3C-ACCF-5F71-8C2E-743FF1B9D107}"/>
              </a:ext>
            </a:extLst>
          </p:cNvPr>
          <p:cNvCxnSpPr>
            <a:stCxn id="13" idx="0"/>
            <a:endCxn id="9" idx="2"/>
          </p:cNvCxnSpPr>
          <p:nvPr/>
        </p:nvCxnSpPr>
        <p:spPr>
          <a:xfrm flipV="1">
            <a:off x="10422462" y="3617827"/>
            <a:ext cx="0" cy="4239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17109776-A250-40E0-3630-718D760C7AFA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>
            <a:off x="8604135" y="4682620"/>
            <a:ext cx="701844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C3F4928F-C410-326C-1042-D6B9A6C9FBDD}"/>
              </a:ext>
            </a:extLst>
          </p:cNvPr>
          <p:cNvSpPr/>
          <p:nvPr/>
        </p:nvSpPr>
        <p:spPr>
          <a:xfrm>
            <a:off x="9305979" y="5750525"/>
            <a:ext cx="2232966" cy="4705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Layer (</a:t>
            </a:r>
            <a:r>
              <a:rPr lang="en-US"/>
              <a:t>Task B)</a:t>
            </a:r>
            <a:endParaRPr lang="en-US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5BB4B70-02C8-640C-0CC3-826CD0CB42F7}"/>
              </a:ext>
            </a:extLst>
          </p:cNvPr>
          <p:cNvCxnSpPr>
            <a:stCxn id="5" idx="0"/>
            <a:endCxn id="12" idx="2"/>
          </p:cNvCxnSpPr>
          <p:nvPr/>
        </p:nvCxnSpPr>
        <p:spPr>
          <a:xfrm flipV="1">
            <a:off x="7487652" y="5323475"/>
            <a:ext cx="0" cy="4270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25C4B34D-1B94-A633-8ABF-3ADD1195CBC6}"/>
              </a:ext>
            </a:extLst>
          </p:cNvPr>
          <p:cNvCxnSpPr>
            <a:stCxn id="19" idx="0"/>
            <a:endCxn id="13" idx="2"/>
          </p:cNvCxnSpPr>
          <p:nvPr/>
        </p:nvCxnSpPr>
        <p:spPr>
          <a:xfrm flipV="1">
            <a:off x="10422462" y="5323475"/>
            <a:ext cx="0" cy="4270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BC564E94-8296-31BE-C0B8-17247C2EA9ED}"/>
              </a:ext>
            </a:extLst>
          </p:cNvPr>
          <p:cNvSpPr txBox="1"/>
          <p:nvPr/>
        </p:nvSpPr>
        <p:spPr>
          <a:xfrm>
            <a:off x="838200" y="6386113"/>
            <a:ext cx="92754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/>
              <a:t>Sebastian Ruder, An Overview of Multi-Task Learning in Deep Neural Networks. </a:t>
            </a:r>
            <a:r>
              <a:rPr lang="en-US" altLang="zh-CN" sz="1200" dirty="0">
                <a:hlinkClick r:id="rId2"/>
              </a:rPr>
              <a:t>https://ruder.io/multi-task/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506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C9AC413C-A0D3-0857-5C3E-6CA7DCE5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does MTL work?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A1A9DB8-EE7B-63E6-FCB8-8AD7B1AE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Implicit data augmentation:</a:t>
            </a:r>
          </a:p>
          <a:p>
            <a:pPr lvl="1"/>
            <a:r>
              <a:rPr lang="en-US" altLang="zh-CN" dirty="0"/>
              <a:t>If different tasks have different input data, then each task can benefit from the extra knowledge encoded in the input of other tasks.</a:t>
            </a:r>
          </a:p>
          <a:p>
            <a:pPr lvl="1"/>
            <a:r>
              <a:rPr lang="en-US" altLang="zh-CN" dirty="0"/>
              <a:t>Even if all tasks share the same data, simultaneously learning for multiple tasks can reduce the risk of overfitting for each one of these tasks.</a:t>
            </a:r>
          </a:p>
          <a:p>
            <a:r>
              <a:rPr lang="en-US" altLang="zh-CN" dirty="0"/>
              <a:t>Enhanced feature learning</a:t>
            </a:r>
          </a:p>
          <a:p>
            <a:pPr lvl="1"/>
            <a:r>
              <a:rPr lang="en-US" altLang="zh-CN" dirty="0"/>
              <a:t>It may be the case that a specific task is so noisy that we cannot learn the most relevant features if we only deal with that particular task.</a:t>
            </a:r>
          </a:p>
          <a:p>
            <a:pPr lvl="1"/>
            <a:r>
              <a:rPr lang="en-US" altLang="zh-CN" dirty="0"/>
              <a:t>Including other tasks makes it easier to uncover truly relevant features.</a:t>
            </a:r>
          </a:p>
          <a:p>
            <a:pPr lvl="1"/>
            <a:r>
              <a:rPr lang="en-US" altLang="zh-CN" dirty="0"/>
              <a:t>Besides, some features are easier to learn for some tasks than others. Handling all tasks together can help enhance the latter’s performance.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09EA0F7-B4F9-AC0F-9254-4320C1AC9A4A}"/>
              </a:ext>
            </a:extLst>
          </p:cNvPr>
          <p:cNvSpPr txBox="1"/>
          <p:nvPr/>
        </p:nvSpPr>
        <p:spPr>
          <a:xfrm>
            <a:off x="838200" y="6386113"/>
            <a:ext cx="92754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/>
              <a:t>Sebastian Ruder, An Overview of Multi-Task Learning in Deep Neural Networks. </a:t>
            </a:r>
            <a:r>
              <a:rPr lang="en-US" altLang="zh-CN" sz="1200" dirty="0">
                <a:hlinkClick r:id="rId2"/>
              </a:rPr>
              <a:t>https://ruder.io/multi-task/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96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C7EFF-4487-C3F4-F8B4-120AAC10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CFBFCD-C289-7087-682C-D79182D2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Transfer a model trained on </a:t>
            </a:r>
            <a:r>
              <a:rPr lang="en-US" dirty="0">
                <a:solidFill>
                  <a:srgbClr val="7030A0"/>
                </a:solidFill>
              </a:rPr>
              <a:t>source</a:t>
            </a:r>
            <a:r>
              <a:rPr lang="en-US" dirty="0"/>
              <a:t> data A to </a:t>
            </a:r>
            <a:r>
              <a:rPr lang="en-US" dirty="0">
                <a:solidFill>
                  <a:srgbClr val="7030A0"/>
                </a:solidFill>
              </a:rPr>
              <a:t>target </a:t>
            </a:r>
            <a:r>
              <a:rPr lang="en-US" dirty="0"/>
              <a:t>data B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Task transfer: </a:t>
            </a:r>
            <a:r>
              <a:rPr lang="en-US" dirty="0"/>
              <a:t>in this case, </a:t>
            </a:r>
            <a:r>
              <a:rPr lang="en-US" u="sng" dirty="0"/>
              <a:t>the source and target data can be the same</a:t>
            </a:r>
          </a:p>
          <a:p>
            <a:pPr lvl="2"/>
            <a:r>
              <a:rPr lang="en-US" dirty="0"/>
              <a:t>Image classification -&gt; image segmentation</a:t>
            </a:r>
          </a:p>
          <a:p>
            <a:pPr lvl="2"/>
            <a:r>
              <a:rPr lang="en-US" dirty="0"/>
              <a:t>Machine translation -&gt; sentiment analysis</a:t>
            </a:r>
          </a:p>
          <a:p>
            <a:pPr lvl="2"/>
            <a:r>
              <a:rPr lang="en-US" dirty="0"/>
              <a:t>Time series prediction -&gt; time series classification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Data transfer:</a:t>
            </a:r>
          </a:p>
          <a:p>
            <a:pPr lvl="2"/>
            <a:r>
              <a:rPr lang="en-US" dirty="0"/>
              <a:t>Images of everyday objects -&gt; medical images</a:t>
            </a:r>
          </a:p>
          <a:p>
            <a:pPr lvl="2"/>
            <a:r>
              <a:rPr lang="en-US" dirty="0"/>
              <a:t>Chinese -&gt; English</a:t>
            </a:r>
          </a:p>
          <a:p>
            <a:pPr lvl="2"/>
            <a:r>
              <a:rPr lang="en-US" dirty="0"/>
              <a:t>Physiological signals of one patient -&gt; another patient</a:t>
            </a:r>
          </a:p>
          <a:p>
            <a:pPr lvl="2"/>
            <a:r>
              <a:rPr lang="en-US" dirty="0"/>
              <a:t>…</a:t>
            </a:r>
          </a:p>
          <a:p>
            <a:r>
              <a:rPr lang="en-US" dirty="0"/>
              <a:t>Rationale: similar feature can be useful in different tasks, or shared by different yet related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1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FE05D-A03F-FB80-96A7-3CDB147F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MTL-Example: Image Segmentation and Depth Regression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97BC3FE-437A-D053-BB4B-68955079B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64" y="1690688"/>
            <a:ext cx="9595471" cy="370630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8255756-C712-1BF0-7F50-CC9B57912FA5}"/>
              </a:ext>
            </a:extLst>
          </p:cNvPr>
          <p:cNvSpPr txBox="1"/>
          <p:nvPr/>
        </p:nvSpPr>
        <p:spPr>
          <a:xfrm>
            <a:off x="1498956" y="5396996"/>
            <a:ext cx="919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Fusing semantic segmentation, instance segmentation and per-pixel depth regression tasks using hard parameter sharing.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8BF1F70-67CC-DC21-410A-B5C0064DC3EA}"/>
              </a:ext>
            </a:extLst>
          </p:cNvPr>
          <p:cNvSpPr txBox="1"/>
          <p:nvPr/>
        </p:nvSpPr>
        <p:spPr>
          <a:xfrm>
            <a:off x="838200" y="6262042"/>
            <a:ext cx="9723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Kendall, Alex, </a:t>
            </a:r>
            <a:r>
              <a:rPr lang="en-US" altLang="zh-CN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Yarin</a:t>
            </a: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Gal, and Roberto </a:t>
            </a:r>
            <a:r>
              <a:rPr lang="en-US" altLang="zh-CN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Cipolla</a:t>
            </a: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"Multi-task learning using uncertainty to weigh losses for scene geometry and semantics." </a:t>
            </a:r>
            <a:r>
              <a:rPr lang="en-US" altLang="zh-CN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IEEE conference on computer vision and pattern recognition</a:t>
            </a: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2018.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48476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E669A7-3BA1-1144-D148-3318075C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MTL-Example: High-definition Radar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8C0F5D2-F2B7-6CB1-CCDB-4E13F1528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33" y="1760941"/>
            <a:ext cx="9398334" cy="3765457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EEC837A-F076-8C09-93A4-69E122B8930E}"/>
              </a:ext>
            </a:extLst>
          </p:cNvPr>
          <p:cNvSpPr txBox="1"/>
          <p:nvPr/>
        </p:nvSpPr>
        <p:spPr>
          <a:xfrm>
            <a:off x="749477" y="5805543"/>
            <a:ext cx="1069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Fusing vehicle detection and free-space segmentation tasks by hard parameter sharing.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2693262-33C8-23C6-2155-74963BE346F7}"/>
              </a:ext>
            </a:extLst>
          </p:cNvPr>
          <p:cNvSpPr txBox="1"/>
          <p:nvPr/>
        </p:nvSpPr>
        <p:spPr>
          <a:xfrm>
            <a:off x="894346" y="6262042"/>
            <a:ext cx="104033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Rebut, Julien, et al. "Raw High-Definition Radar for Multi-Task Learning." </a:t>
            </a:r>
            <a:r>
              <a:rPr lang="en-US" altLang="zh-CN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IEEE/CVF Conference on Computer Vision and Pattern Recognition</a:t>
            </a: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2022.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03026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2A0944-8BB3-704F-1AC3-D6D6376F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MTL Example: Cross Language Knowledge Transfer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C587289-5841-6DE4-55F8-61A008B5A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97" y="1373054"/>
            <a:ext cx="6117005" cy="443248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0E50A6D-4240-A3C3-D973-CE89C53396E2}"/>
              </a:ext>
            </a:extLst>
          </p:cNvPr>
          <p:cNvSpPr txBox="1"/>
          <p:nvPr/>
        </p:nvSpPr>
        <p:spPr>
          <a:xfrm>
            <a:off x="749477" y="5805543"/>
            <a:ext cx="1069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Fusing language-specific tasks using multi-lingual feature transformation layers by hard parameter sharing.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B501E64-62B8-10C4-448C-7716B4230E46}"/>
              </a:ext>
            </a:extLst>
          </p:cNvPr>
          <p:cNvSpPr txBox="1"/>
          <p:nvPr/>
        </p:nvSpPr>
        <p:spPr>
          <a:xfrm>
            <a:off x="749477" y="6351807"/>
            <a:ext cx="106930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Huang, Jui-Ting, et al. "Cross-language knowledge transfer using multilingual deep neural network with shared hidden layers." </a:t>
            </a:r>
            <a:r>
              <a:rPr lang="fr-FR" altLang="zh-CN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2013 IEEE International Conference on Acoustics, Speech and Signal Processing</a:t>
            </a:r>
            <a:r>
              <a:rPr lang="fr-FR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IEEE, 2013.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62847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AD4B26AA-0728-7DD7-E946-C0B6359A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MTL Example: Text Classification</a:t>
            </a:r>
            <a:endParaRPr lang="zh-CN" altLang="en-US" dirty="0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20208399-068E-3015-F9C8-ED89F5977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4" y="1473395"/>
            <a:ext cx="5655861" cy="1955605"/>
          </a:xfr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6086156-0028-00E7-BB95-F0500898D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4" y="3921511"/>
            <a:ext cx="5661562" cy="257136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C48C3DD-6DBD-E305-BE51-B03B23EDC5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870" y="1473395"/>
            <a:ext cx="5536130" cy="2964766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02549BF3-0EAF-E939-1D82-3B7E5A8EE2D9}"/>
              </a:ext>
            </a:extLst>
          </p:cNvPr>
          <p:cNvSpPr txBox="1"/>
          <p:nvPr/>
        </p:nvSpPr>
        <p:spPr>
          <a:xfrm>
            <a:off x="1120282" y="3441032"/>
            <a:ext cx="452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Hard parameter sharing: one shared LSTM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8A78C8-3B58-BEF8-3C52-540F2CA30C8D}"/>
              </a:ext>
            </a:extLst>
          </p:cNvPr>
          <p:cNvSpPr txBox="1"/>
          <p:nvPr/>
        </p:nvSpPr>
        <p:spPr>
          <a:xfrm>
            <a:off x="85565" y="6419356"/>
            <a:ext cx="6594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Soft parameter sharing: two constrained LSTMs with connections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4447091-FE0D-1195-E4C2-CBB2AC8C1247}"/>
              </a:ext>
            </a:extLst>
          </p:cNvPr>
          <p:cNvSpPr txBox="1"/>
          <p:nvPr/>
        </p:nvSpPr>
        <p:spPr>
          <a:xfrm>
            <a:off x="6655870" y="4524102"/>
            <a:ext cx="553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Hard &amp; soft parameter sharing: two constrained LSTMs connected by one shared bi-LSTM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263B798-097E-7EAD-C6AF-DD454C8F2A65}"/>
              </a:ext>
            </a:extLst>
          </p:cNvPr>
          <p:cNvSpPr txBox="1"/>
          <p:nvPr/>
        </p:nvSpPr>
        <p:spPr>
          <a:xfrm>
            <a:off x="6375133" y="6019525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/>
              <a:t>Liu, </a:t>
            </a:r>
            <a:r>
              <a:rPr lang="en-US" altLang="zh-CN" sz="1200" dirty="0" err="1"/>
              <a:t>Pengfei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Xipeng</a:t>
            </a:r>
            <a:r>
              <a:rPr lang="en-US" altLang="zh-CN" sz="1200" dirty="0"/>
              <a:t> </a:t>
            </a:r>
            <a:r>
              <a:rPr lang="en-US" altLang="zh-CN" sz="1200" dirty="0" err="1"/>
              <a:t>Qiu</a:t>
            </a:r>
            <a:r>
              <a:rPr lang="en-US" altLang="zh-CN" sz="1200" dirty="0"/>
              <a:t>, and </a:t>
            </a:r>
            <a:r>
              <a:rPr lang="en-US" altLang="zh-CN" sz="1200" dirty="0" err="1"/>
              <a:t>Xuanjing</a:t>
            </a:r>
            <a:r>
              <a:rPr lang="en-US" altLang="zh-CN" sz="1200" dirty="0"/>
              <a:t> Huang. "Recurrent neural network for text classification with multi-task learning." </a:t>
            </a:r>
            <a:r>
              <a:rPr lang="en-US" altLang="zh-CN" sz="1200" dirty="0" err="1"/>
              <a:t>arXiv</a:t>
            </a:r>
            <a:r>
              <a:rPr lang="en-US" altLang="zh-CN" sz="1200" dirty="0"/>
              <a:t> preprint arXiv:1605.05101 (2016).</a:t>
            </a:r>
          </a:p>
        </p:txBody>
      </p:sp>
    </p:spTree>
    <p:extLst>
      <p:ext uri="{BB962C8B-B14F-4D97-AF65-F5344CB8AC3E}">
        <p14:creationId xmlns:p14="http://schemas.microsoft.com/office/powerpoint/2010/main" val="4084692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06011F-86A5-95A0-BDB1-234129174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MTL Example: Correlated Time Series Forecasting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A6B4D02-F130-B191-0321-D5222AE85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01" y="2065289"/>
            <a:ext cx="10449997" cy="2920597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0B45107-2FD0-3DD1-8C1D-BA3B3E90589B}"/>
              </a:ext>
            </a:extLst>
          </p:cNvPr>
          <p:cNvSpPr txBox="1"/>
          <p:nvPr/>
        </p:nvSpPr>
        <p:spPr>
          <a:xfrm>
            <a:off x="1498956" y="5293110"/>
            <a:ext cx="919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Fusing task-specific layers using shared layers by hard parameter sharing.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3B3C9DB-B642-6EF4-221A-8288888E067A}"/>
              </a:ext>
            </a:extLst>
          </p:cNvPr>
          <p:cNvSpPr txBox="1"/>
          <p:nvPr/>
        </p:nvSpPr>
        <p:spPr>
          <a:xfrm>
            <a:off x="838200" y="6262042"/>
            <a:ext cx="107217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Cirstea, Razvan-Gabriel, et al. "Correlated time series forecasting using multi-task deep neural networks." </a:t>
            </a:r>
            <a:r>
              <a:rPr lang="en-US" altLang="zh-CN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27th </a:t>
            </a:r>
            <a:r>
              <a:rPr lang="en-US" altLang="zh-CN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acm</a:t>
            </a:r>
            <a:r>
              <a:rPr lang="en-US" altLang="zh-CN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international conference on information and knowledge management</a:t>
            </a:r>
            <a:r>
              <a:rPr lang="en-US" altLang="zh-CN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2018.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41684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74DFD8-6261-A2F6-1A30-A34CCD24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7FF62F-F669-E431-ED57-59B3A0C94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544"/>
            <a:ext cx="10515600" cy="50628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1600" dirty="0" err="1"/>
              <a:t>Hongyi</a:t>
            </a:r>
            <a:r>
              <a:rPr lang="en-US" altLang="zh-CN" sz="1600" dirty="0"/>
              <a:t> Li, Transfer Learning. </a:t>
            </a:r>
            <a:r>
              <a:rPr lang="en-US" altLang="zh-CN" sz="16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 err="1"/>
              <a:t>Sejuti</a:t>
            </a:r>
            <a:r>
              <a:rPr lang="en-US" altLang="zh-CN" sz="1600" dirty="0"/>
              <a:t> Das. Top 8 Pre-Trained NLP Models Developers Must Know. </a:t>
            </a:r>
            <a:r>
              <a:rPr lang="en-US" altLang="zh-CN" sz="1600" dirty="0">
                <a:hlinkClick r:id="rId3"/>
              </a:rPr>
              <a:t>https://analyticsindiamag.com/top-8-pre-trained-nlp-models-developers-must-know/</a:t>
            </a:r>
            <a:r>
              <a:rPr lang="en-US" altLang="zh-CN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Devlin, Jacob, et al. "Bert: Pre-training of deep bidirectional transformers for language understanding."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arXiv:1810.04805 (2018).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Brown, Tom, </a:t>
            </a:r>
            <a:r>
              <a:rPr lang="en-US" altLang="zh-CN" sz="1600" dirty="0" err="1"/>
              <a:t>etFeng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Zhangyin</a:t>
            </a:r>
            <a:r>
              <a:rPr lang="en-US" altLang="zh-CN" sz="1600" dirty="0"/>
              <a:t>, et al. "</a:t>
            </a:r>
            <a:r>
              <a:rPr lang="en-US" altLang="zh-CN" sz="1600" dirty="0" err="1"/>
              <a:t>Codebert</a:t>
            </a:r>
            <a:r>
              <a:rPr lang="en-US" altLang="zh-CN" sz="1600" dirty="0"/>
              <a:t>: A pre-trained model for programming and natural languages."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arXiv:2002.08155 (2020). al. "Language models are few-shot learners." Advances in neural information processing systems 33 (2020): 1877-1901.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Liu, </a:t>
            </a:r>
            <a:r>
              <a:rPr lang="en-US" altLang="zh-CN" sz="1600" dirty="0" err="1"/>
              <a:t>Yinhan</a:t>
            </a:r>
            <a:r>
              <a:rPr lang="en-US" altLang="zh-CN" sz="1600" dirty="0"/>
              <a:t>, et al. "Roberta: A robustly optimized </a:t>
            </a:r>
            <a:r>
              <a:rPr lang="en-US" altLang="zh-CN" sz="1600" dirty="0" err="1"/>
              <a:t>bert</a:t>
            </a:r>
            <a:r>
              <a:rPr lang="en-US" altLang="zh-CN" sz="1600" dirty="0"/>
              <a:t> pretraining approach."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arXiv:1907.11692 (2019).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Lan, </a:t>
            </a:r>
            <a:r>
              <a:rPr lang="en-US" altLang="zh-CN" sz="1600" dirty="0" err="1"/>
              <a:t>Zhenzhong</a:t>
            </a:r>
            <a:r>
              <a:rPr lang="en-US" altLang="zh-CN" sz="1600" dirty="0"/>
              <a:t>, et al. "Albert: A lite </a:t>
            </a:r>
            <a:r>
              <a:rPr lang="en-US" altLang="zh-CN" sz="1600" dirty="0" err="1"/>
              <a:t>bert</a:t>
            </a:r>
            <a:r>
              <a:rPr lang="en-US" altLang="zh-CN" sz="1600" dirty="0"/>
              <a:t> for self-supervised learning of language representations."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arXiv:1909.11942 (2019).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Yang, Zhilin, et al. "</a:t>
            </a:r>
            <a:r>
              <a:rPr lang="en-US" altLang="zh-CN" sz="1600" dirty="0" err="1"/>
              <a:t>Xlnet</a:t>
            </a:r>
            <a:r>
              <a:rPr lang="en-US" altLang="zh-CN" sz="1600" dirty="0"/>
              <a:t>: Generalized autoregressive pretraining for language understanding." Advances in neural information processing systems 32 (2019).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 err="1"/>
              <a:t>Simonyan</a:t>
            </a:r>
            <a:r>
              <a:rPr lang="en-US" altLang="zh-CN" sz="1600" dirty="0"/>
              <a:t>, Karen, and Andrew Zisserman. "Very deep convolutional networks for large-scale image recognition."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arXiv:1409.1556 (2014).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He, </a:t>
            </a:r>
            <a:r>
              <a:rPr lang="en-US" altLang="zh-CN" sz="1600" dirty="0" err="1"/>
              <a:t>Kaiming</a:t>
            </a:r>
            <a:r>
              <a:rPr lang="en-US" altLang="zh-CN" sz="1600" dirty="0"/>
              <a:t>, et al. "Deep residual learning for image recognition." Proceedings of the IEEE conference on computer vision and pattern recognition. 2016.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 err="1"/>
              <a:t>Dosovitskiy</a:t>
            </a:r>
            <a:r>
              <a:rPr lang="en-US" altLang="zh-CN" sz="1600" dirty="0"/>
              <a:t>, Alexey, et al. "An image is worth 16x16 words: Transformers for image recognition at scale." </a:t>
            </a:r>
            <a:r>
              <a:rPr lang="en-US" altLang="zh-CN" sz="1600" dirty="0" err="1"/>
              <a:t>arXiv</a:t>
            </a:r>
            <a:r>
              <a:rPr lang="en-US" altLang="zh-CN" sz="1600" dirty="0"/>
              <a:t> preprint arXiv:2010.11929 (2020).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Liu, Ze, et al. "</a:t>
            </a:r>
            <a:r>
              <a:rPr lang="en-US" altLang="zh-CN" sz="1600" dirty="0" err="1"/>
              <a:t>Swin</a:t>
            </a:r>
            <a:r>
              <a:rPr lang="en-US" altLang="zh-CN" sz="1600" dirty="0"/>
              <a:t> transformer: Hierarchical vision transformer using shifted windows." Proceedings of the IEEE/CVF International Conference on Computer Vision. 2021.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600" dirty="0"/>
              <a:t>Wang, </a:t>
            </a:r>
            <a:r>
              <a:rPr lang="en-US" altLang="zh-CN" sz="1600" dirty="0" err="1"/>
              <a:t>Wenhai</a:t>
            </a:r>
            <a:r>
              <a:rPr lang="en-US" altLang="zh-CN" sz="1600" dirty="0"/>
              <a:t>, et al. "Pvt v2: Improved baselines with pyramid vision transformer." Computational Visual Media 8.3 (2022): 415-424.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1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9172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74DFD8-6261-A2F6-1A30-A34CCD24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7FF62F-F669-E431-ED57-59B3A0C94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544"/>
            <a:ext cx="10515600" cy="50628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Sebastian Ruder, An Overview of Multi-Task Learning in Deep Neural Networks. </a:t>
            </a:r>
            <a:r>
              <a:rPr lang="en-US" altLang="zh-CN" sz="1400" dirty="0">
                <a:hlinkClick r:id="rId2"/>
              </a:rPr>
              <a:t>https://ruder.io/multi-task/</a:t>
            </a:r>
            <a:r>
              <a:rPr lang="en-US" altLang="zh-CN" sz="1400" dirty="0"/>
              <a:t>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Kendall, Alex, </a:t>
            </a:r>
            <a:r>
              <a:rPr lang="en-US" altLang="zh-CN" sz="1400" dirty="0" err="1"/>
              <a:t>Yarin</a:t>
            </a:r>
            <a:r>
              <a:rPr lang="en-US" altLang="zh-CN" sz="1400" dirty="0"/>
              <a:t> Gal, and Roberto </a:t>
            </a:r>
            <a:r>
              <a:rPr lang="en-US" altLang="zh-CN" sz="1400" dirty="0" err="1"/>
              <a:t>Cipolla</a:t>
            </a:r>
            <a:r>
              <a:rPr lang="en-US" altLang="zh-CN" sz="1400" dirty="0"/>
              <a:t>. "Multi-task learning using uncertainty to weigh losses for scene geometry and semantics." Proceedings of the IEEE conference on computer vision and pattern recognition. 2018.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Rebut, Julien, et al. "Raw High-Definition Radar for Multi-Task Learning." Proceedings of the IEEE/CVF Conference on Computer Vision and Pattern Recognition. 2022.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Huang, </a:t>
            </a:r>
            <a:r>
              <a:rPr lang="en-US" altLang="zh-CN" sz="1400" dirty="0" err="1"/>
              <a:t>Jui</a:t>
            </a:r>
            <a:r>
              <a:rPr lang="en-US" altLang="zh-CN" sz="1400" dirty="0"/>
              <a:t>-Ting, et al. "Cross-language knowledge transfer using multilingual deep neural network with shared hidden layers." 2013 IEEE International Conference on Acoustics, Speech and Signal Processing. IEEE, 2013.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Liu, </a:t>
            </a:r>
            <a:r>
              <a:rPr lang="en-US" altLang="zh-CN" sz="1400" dirty="0" err="1"/>
              <a:t>Pengfei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Xipeng</a:t>
            </a:r>
            <a:r>
              <a:rPr lang="en-US" altLang="zh-CN" sz="1400" dirty="0"/>
              <a:t> </a:t>
            </a:r>
            <a:r>
              <a:rPr lang="en-US" altLang="zh-CN" sz="1400" dirty="0" err="1"/>
              <a:t>Qiu</a:t>
            </a:r>
            <a:r>
              <a:rPr lang="en-US" altLang="zh-CN" sz="1400" dirty="0"/>
              <a:t>, and </a:t>
            </a:r>
            <a:r>
              <a:rPr lang="en-US" altLang="zh-CN" sz="1400" dirty="0" err="1"/>
              <a:t>Xuanjing</a:t>
            </a:r>
            <a:r>
              <a:rPr lang="en-US" altLang="zh-CN" sz="1400" dirty="0"/>
              <a:t> Huang. "Recurrent neural network for text classification with multi-task learning." </a:t>
            </a:r>
            <a:r>
              <a:rPr lang="en-US" altLang="zh-CN" sz="1400" dirty="0" err="1"/>
              <a:t>arXiv</a:t>
            </a:r>
            <a:r>
              <a:rPr lang="en-US" altLang="zh-CN" sz="1400" dirty="0"/>
              <a:t> preprint arXiv:1605.05101 (2016).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altLang="zh-CN" sz="1400" dirty="0"/>
              <a:t>Cirstea, Razvan-Gabriel, et al. "Correlated time series forecasting using multi-task deep neural networks." Proceedings of the 27th </a:t>
            </a:r>
            <a:r>
              <a:rPr lang="en-US" altLang="zh-CN" sz="1400" dirty="0" err="1"/>
              <a:t>acm</a:t>
            </a:r>
            <a:r>
              <a:rPr lang="en-US" altLang="zh-CN" sz="1400" dirty="0"/>
              <a:t> international conference on information and knowledge management. 2018.</a:t>
            </a:r>
          </a:p>
          <a:p>
            <a:pPr marL="514350" indent="-514350">
              <a:buFont typeface="+mj-lt"/>
              <a:buAutoNum type="arabicPeriod" startAt="13"/>
            </a:pPr>
            <a:endParaRPr lang="en-US" altLang="zh-CN" sz="1400" dirty="0"/>
          </a:p>
          <a:p>
            <a:pPr marL="514350" indent="-514350">
              <a:buFont typeface="+mj-lt"/>
              <a:buAutoNum type="arabicPeriod" startAt="13"/>
            </a:pPr>
            <a:endParaRPr lang="en-US" altLang="zh-CN" sz="1400" dirty="0"/>
          </a:p>
          <a:p>
            <a:pPr marL="514350" indent="-514350">
              <a:buFont typeface="+mj-lt"/>
              <a:buAutoNum type="arabicPeriod" startAt="13"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8338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0194A-88BF-2AAB-9B73-2B2E83AF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of Transfer Learning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69CE64A-D99C-1343-E935-BABA93A3F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306680"/>
              </p:ext>
            </p:extLst>
          </p:nvPr>
        </p:nvGraphicFramePr>
        <p:xfrm>
          <a:off x="423168" y="2267604"/>
          <a:ext cx="11345663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835">
                  <a:extLst>
                    <a:ext uri="{9D8B030D-6E8A-4147-A177-3AD203B41FA5}">
                      <a16:colId xmlns:a16="http://schemas.microsoft.com/office/drawing/2014/main" val="1082429351"/>
                    </a:ext>
                  </a:extLst>
                </a:gridCol>
                <a:gridCol w="1778170">
                  <a:extLst>
                    <a:ext uri="{9D8B030D-6E8A-4147-A177-3AD203B41FA5}">
                      <a16:colId xmlns:a16="http://schemas.microsoft.com/office/drawing/2014/main" val="2811331566"/>
                    </a:ext>
                  </a:extLst>
                </a:gridCol>
                <a:gridCol w="4567975">
                  <a:extLst>
                    <a:ext uri="{9D8B030D-6E8A-4147-A177-3AD203B41FA5}">
                      <a16:colId xmlns:a16="http://schemas.microsoft.com/office/drawing/2014/main" val="3987304742"/>
                    </a:ext>
                  </a:extLst>
                </a:gridCol>
                <a:gridCol w="3796683">
                  <a:extLst>
                    <a:ext uri="{9D8B030D-6E8A-4147-A177-3AD203B41FA5}">
                      <a16:colId xmlns:a16="http://schemas.microsoft.com/office/drawing/2014/main" val="3500103911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Target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27807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Labeled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Unlabeled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471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Source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Model fine-tuning</a:t>
                      </a:r>
                    </a:p>
                    <a:p>
                      <a:r>
                        <a:rPr lang="en-US" sz="2400" dirty="0"/>
                        <a:t>Multi-task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01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Unlabeled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Domain-adversarial training</a:t>
                      </a:r>
                    </a:p>
                    <a:p>
                      <a:r>
                        <a:rPr lang="en-US" sz="2400" dirty="0"/>
                        <a:t>Zero-shot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17439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E08E7C8F-CC9C-1758-8371-36445B3E87B6}"/>
              </a:ext>
            </a:extLst>
          </p:cNvPr>
          <p:cNvSpPr txBox="1"/>
          <p:nvPr/>
        </p:nvSpPr>
        <p:spPr>
          <a:xfrm>
            <a:off x="378592" y="63543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011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0194A-88BF-2AAB-9B73-2B2E83AF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of Transfer Learning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69CE64A-D99C-1343-E935-BABA93A3F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59277"/>
              </p:ext>
            </p:extLst>
          </p:nvPr>
        </p:nvGraphicFramePr>
        <p:xfrm>
          <a:off x="423168" y="2267604"/>
          <a:ext cx="11345663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835">
                  <a:extLst>
                    <a:ext uri="{9D8B030D-6E8A-4147-A177-3AD203B41FA5}">
                      <a16:colId xmlns:a16="http://schemas.microsoft.com/office/drawing/2014/main" val="1082429351"/>
                    </a:ext>
                  </a:extLst>
                </a:gridCol>
                <a:gridCol w="1778170">
                  <a:extLst>
                    <a:ext uri="{9D8B030D-6E8A-4147-A177-3AD203B41FA5}">
                      <a16:colId xmlns:a16="http://schemas.microsoft.com/office/drawing/2014/main" val="2811331566"/>
                    </a:ext>
                  </a:extLst>
                </a:gridCol>
                <a:gridCol w="4567975">
                  <a:extLst>
                    <a:ext uri="{9D8B030D-6E8A-4147-A177-3AD203B41FA5}">
                      <a16:colId xmlns:a16="http://schemas.microsoft.com/office/drawing/2014/main" val="3987304742"/>
                    </a:ext>
                  </a:extLst>
                </a:gridCol>
                <a:gridCol w="3796683">
                  <a:extLst>
                    <a:ext uri="{9D8B030D-6E8A-4147-A177-3AD203B41FA5}">
                      <a16:colId xmlns:a16="http://schemas.microsoft.com/office/drawing/2014/main" val="3500103911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Target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27807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Labeled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Unlabeled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471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Source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Model fine-tuning</a:t>
                      </a:r>
                    </a:p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Multi-task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01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Unlabeled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Domain-adversarial training</a:t>
                      </a:r>
                    </a:p>
                    <a:p>
                      <a:r>
                        <a:rPr lang="en-US" sz="2400" dirty="0"/>
                        <a:t>Zero-shot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17439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9239DFEA-7BE5-D9BB-088C-32ED4D998431}"/>
              </a:ext>
            </a:extLst>
          </p:cNvPr>
          <p:cNvSpPr txBox="1"/>
          <p:nvPr/>
        </p:nvSpPr>
        <p:spPr>
          <a:xfrm>
            <a:off x="378592" y="63543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71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0194A-88BF-2AAB-9B73-2B2E83AF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of Transfer Learning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69CE64A-D99C-1343-E935-BABA93A3F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42866"/>
              </p:ext>
            </p:extLst>
          </p:nvPr>
        </p:nvGraphicFramePr>
        <p:xfrm>
          <a:off x="423168" y="2267604"/>
          <a:ext cx="11345663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835">
                  <a:extLst>
                    <a:ext uri="{9D8B030D-6E8A-4147-A177-3AD203B41FA5}">
                      <a16:colId xmlns:a16="http://schemas.microsoft.com/office/drawing/2014/main" val="1082429351"/>
                    </a:ext>
                  </a:extLst>
                </a:gridCol>
                <a:gridCol w="1778170">
                  <a:extLst>
                    <a:ext uri="{9D8B030D-6E8A-4147-A177-3AD203B41FA5}">
                      <a16:colId xmlns:a16="http://schemas.microsoft.com/office/drawing/2014/main" val="2811331566"/>
                    </a:ext>
                  </a:extLst>
                </a:gridCol>
                <a:gridCol w="4567975">
                  <a:extLst>
                    <a:ext uri="{9D8B030D-6E8A-4147-A177-3AD203B41FA5}">
                      <a16:colId xmlns:a16="http://schemas.microsoft.com/office/drawing/2014/main" val="3987304742"/>
                    </a:ext>
                  </a:extLst>
                </a:gridCol>
                <a:gridCol w="3796683">
                  <a:extLst>
                    <a:ext uri="{9D8B030D-6E8A-4147-A177-3AD203B41FA5}">
                      <a16:colId xmlns:a16="http://schemas.microsoft.com/office/drawing/2014/main" val="3500103911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Target Data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27807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Labeled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Unlabeled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471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Source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solidFill>
                            <a:srgbClr val="C00000"/>
                          </a:solidFill>
                        </a:rPr>
                        <a:t>Model fine-tuning</a:t>
                      </a:r>
                    </a:p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Multi-task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01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Unlabeled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Domain-adversarial training</a:t>
                      </a:r>
                    </a:p>
                    <a:p>
                      <a:r>
                        <a:rPr lang="en-US" sz="2400" dirty="0"/>
                        <a:t>Zero-shot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Self-taught 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17439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3B05CB5E-A2A5-E9E0-1663-CBB4C1D1DF0A}"/>
              </a:ext>
            </a:extLst>
          </p:cNvPr>
          <p:cNvSpPr txBox="1"/>
          <p:nvPr/>
        </p:nvSpPr>
        <p:spPr>
          <a:xfrm>
            <a:off x="378592" y="63543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069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CC26C6-906F-60EE-DD47-3478B313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Fine Tuning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02DAE0-6D35-053A-AA3E-D16BE990A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For a model trained on </a:t>
            </a:r>
            <a:r>
              <a:rPr lang="en-US" dirty="0">
                <a:solidFill>
                  <a:srgbClr val="7030A0"/>
                </a:solidFill>
              </a:rPr>
              <a:t>a large amount of labeled source data</a:t>
            </a:r>
            <a:r>
              <a:rPr lang="en-US" dirty="0"/>
              <a:t>, transfer it to target data with </a:t>
            </a:r>
            <a:r>
              <a:rPr lang="en-US" dirty="0">
                <a:solidFill>
                  <a:srgbClr val="7030A0"/>
                </a:solidFill>
              </a:rPr>
              <a:t>very little labeled target data</a:t>
            </a:r>
            <a:r>
              <a:rPr lang="en-US" dirty="0"/>
              <a:t>. E.g.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Idea: </a:t>
            </a:r>
            <a:r>
              <a:rPr lang="en-US" dirty="0">
                <a:solidFill>
                  <a:srgbClr val="C00000"/>
                </a:solidFill>
              </a:rPr>
              <a:t>Pre-train</a:t>
            </a:r>
            <a:r>
              <a:rPr lang="en-US" dirty="0"/>
              <a:t> a model using labeled source data, then </a:t>
            </a:r>
            <a:r>
              <a:rPr lang="en-US" dirty="0">
                <a:solidFill>
                  <a:srgbClr val="7030A0"/>
                </a:solidFill>
              </a:rPr>
              <a:t>fine-tune</a:t>
            </a:r>
            <a:r>
              <a:rPr lang="en-US" dirty="0"/>
              <a:t> the model with labeled target data.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Caution: Do NOT overfit the limited amount of labeled target data!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8437EA7-2E4F-9921-82D9-EBF7C4131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57543"/>
              </p:ext>
            </p:extLst>
          </p:nvPr>
        </p:nvGraphicFramePr>
        <p:xfrm>
          <a:off x="1261615" y="2855754"/>
          <a:ext cx="966876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923">
                  <a:extLst>
                    <a:ext uri="{9D8B030D-6E8A-4147-A177-3AD203B41FA5}">
                      <a16:colId xmlns:a16="http://schemas.microsoft.com/office/drawing/2014/main" val="1184766099"/>
                    </a:ext>
                  </a:extLst>
                </a:gridCol>
                <a:gridCol w="3222923">
                  <a:extLst>
                    <a:ext uri="{9D8B030D-6E8A-4147-A177-3AD203B41FA5}">
                      <a16:colId xmlns:a16="http://schemas.microsoft.com/office/drawing/2014/main" val="783970792"/>
                    </a:ext>
                  </a:extLst>
                </a:gridCol>
                <a:gridCol w="3222923">
                  <a:extLst>
                    <a:ext uri="{9D8B030D-6E8A-4147-A177-3AD203B41FA5}">
                      <a16:colId xmlns:a16="http://schemas.microsoft.com/office/drawing/2014/main" val="838194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5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Medical image segmentation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Segmentations of many images of daily scenes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Segmentations of several medical images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110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Speech recognition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Audio data and transcriptions of many historical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Limited audio data and transcriptions of a new speaker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91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Arrhythmia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Very-long ECG signals of a large number of historical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ECG snippet from a new 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26340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CDABE4DF-9FD0-4A13-BDAD-1934918C5684}"/>
              </a:ext>
            </a:extLst>
          </p:cNvPr>
          <p:cNvSpPr txBox="1"/>
          <p:nvPr/>
        </p:nvSpPr>
        <p:spPr>
          <a:xfrm>
            <a:off x="378592" y="64928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64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ACE13-F29B-4337-01E3-78EC995D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Conservative Training</a:t>
            </a:r>
          </a:p>
        </p:txBody>
      </p:sp>
      <p:sp>
        <p:nvSpPr>
          <p:cNvPr id="4" name="流程图: 磁盘 3">
            <a:extLst>
              <a:ext uri="{FF2B5EF4-FFF2-40B4-BE49-F238E27FC236}">
                <a16:creationId xmlns:a16="http://schemas.microsoft.com/office/drawing/2014/main" id="{CA6DF6A9-2EB9-2EC5-1578-1A39D803D61B}"/>
              </a:ext>
            </a:extLst>
          </p:cNvPr>
          <p:cNvSpPr/>
          <p:nvPr/>
        </p:nvSpPr>
        <p:spPr>
          <a:xfrm>
            <a:off x="1448573" y="4908463"/>
            <a:ext cx="1714063" cy="1325563"/>
          </a:xfrm>
          <a:prstGeom prst="flowChartMagneticDisk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Source Data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EED14325-8BDA-3ACD-5E6F-C81E3DC8476F}"/>
              </a:ext>
            </a:extLst>
          </p:cNvPr>
          <p:cNvGrpSpPr/>
          <p:nvPr/>
        </p:nvGrpSpPr>
        <p:grpSpPr>
          <a:xfrm>
            <a:off x="838199" y="1759746"/>
            <a:ext cx="2934810" cy="2840059"/>
            <a:chOff x="838199" y="1759746"/>
            <a:chExt cx="2934810" cy="2840059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2BDCB321-B165-08DF-B569-C51C378A1BF6}"/>
                </a:ext>
              </a:extLst>
            </p:cNvPr>
            <p:cNvSpPr/>
            <p:nvPr/>
          </p:nvSpPr>
          <p:spPr>
            <a:xfrm>
              <a:off x="838199" y="4129289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Input Layer</a:t>
              </a:r>
              <a:endParaRPr lang="en-US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E87808C-4BA4-2CC3-0C89-12C7B42CB0AE}"/>
                </a:ext>
              </a:extLst>
            </p:cNvPr>
            <p:cNvSpPr/>
            <p:nvPr/>
          </p:nvSpPr>
          <p:spPr>
            <a:xfrm>
              <a:off x="838199" y="2538920"/>
              <a:ext cx="2934810" cy="1281711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Layers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8A47045-B0F1-21AF-EC58-1A406DF3377D}"/>
                </a:ext>
              </a:extLst>
            </p:cNvPr>
            <p:cNvSpPr/>
            <p:nvPr/>
          </p:nvSpPr>
          <p:spPr>
            <a:xfrm>
              <a:off x="838199" y="1759746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Output Layer</a:t>
              </a:r>
              <a:endParaRPr lang="en-US" dirty="0"/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2B814A5D-0C89-D21D-0482-BCA0EB55B8C8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flipV="1">
              <a:off x="2305604" y="3820631"/>
              <a:ext cx="0" cy="30865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B3D9FB94-5C80-BE82-5AE4-A30649D85449}"/>
                </a:ext>
              </a:extLst>
            </p:cNvPr>
            <p:cNvCxnSpPr>
              <a:endCxn id="7" idx="2"/>
            </p:cNvCxnSpPr>
            <p:nvPr/>
          </p:nvCxnSpPr>
          <p:spPr>
            <a:xfrm flipV="1">
              <a:off x="2305604" y="2230262"/>
              <a:ext cx="0" cy="30865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E1CDC376-CED4-EC93-DF2B-22A37641DE7C}"/>
              </a:ext>
            </a:extLst>
          </p:cNvPr>
          <p:cNvGrpSpPr/>
          <p:nvPr/>
        </p:nvGrpSpPr>
        <p:grpSpPr>
          <a:xfrm>
            <a:off x="8693313" y="1759745"/>
            <a:ext cx="2934810" cy="2840059"/>
            <a:chOff x="838199" y="1759746"/>
            <a:chExt cx="2934810" cy="284005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5119C57-2C1E-4263-1799-4EE9B9F19A8A}"/>
                </a:ext>
              </a:extLst>
            </p:cNvPr>
            <p:cNvSpPr/>
            <p:nvPr/>
          </p:nvSpPr>
          <p:spPr>
            <a:xfrm>
              <a:off x="838199" y="4129289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Input Layer</a:t>
              </a:r>
              <a:endParaRPr lang="en-US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9BB6C597-CC87-677B-08CC-9897A982542B}"/>
                </a:ext>
              </a:extLst>
            </p:cNvPr>
            <p:cNvSpPr/>
            <p:nvPr/>
          </p:nvSpPr>
          <p:spPr>
            <a:xfrm>
              <a:off x="838199" y="2538920"/>
              <a:ext cx="2934810" cy="128171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Hidden Layers</a:t>
              </a:r>
              <a:endParaRPr lang="en-US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A6FFFAF-85D1-C7C7-49FF-49B3E09D1C4A}"/>
                </a:ext>
              </a:extLst>
            </p:cNvPr>
            <p:cNvSpPr/>
            <p:nvPr/>
          </p:nvSpPr>
          <p:spPr>
            <a:xfrm>
              <a:off x="838199" y="1759746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 Layer</a:t>
              </a:r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6FDAC6D7-8E74-8FAF-6766-0A35C3F5C2BF}"/>
                </a:ext>
              </a:extLst>
            </p:cNvPr>
            <p:cNvCxnSpPr>
              <a:stCxn id="19" idx="0"/>
              <a:endCxn id="20" idx="2"/>
            </p:cNvCxnSpPr>
            <p:nvPr/>
          </p:nvCxnSpPr>
          <p:spPr>
            <a:xfrm flipV="1">
              <a:off x="2305604" y="3820631"/>
              <a:ext cx="0" cy="30865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55750410-14FD-DF0B-ED72-9066C27E4336}"/>
                </a:ext>
              </a:extLst>
            </p:cNvPr>
            <p:cNvCxnSpPr>
              <a:endCxn id="21" idx="2"/>
            </p:cNvCxnSpPr>
            <p:nvPr/>
          </p:nvCxnSpPr>
          <p:spPr>
            <a:xfrm flipV="1">
              <a:off x="2305604" y="2230262"/>
              <a:ext cx="0" cy="30865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4" name="流程图: 磁盘 23">
            <a:extLst>
              <a:ext uri="{FF2B5EF4-FFF2-40B4-BE49-F238E27FC236}">
                <a16:creationId xmlns:a16="http://schemas.microsoft.com/office/drawing/2014/main" id="{0FC522D3-9DD4-CFC9-86CF-8C57792AC62D}"/>
              </a:ext>
            </a:extLst>
          </p:cNvPr>
          <p:cNvSpPr/>
          <p:nvPr/>
        </p:nvSpPr>
        <p:spPr>
          <a:xfrm>
            <a:off x="9628597" y="5410999"/>
            <a:ext cx="1064242" cy="823027"/>
          </a:xfrm>
          <a:prstGeom prst="flowChartMagneticDis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Target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箭头: 右 24">
            <a:extLst>
              <a:ext uri="{FF2B5EF4-FFF2-40B4-BE49-F238E27FC236}">
                <a16:creationId xmlns:a16="http://schemas.microsoft.com/office/drawing/2014/main" id="{1A8D01C6-EC39-CAD1-6BE2-78F3472C0FFC}"/>
              </a:ext>
            </a:extLst>
          </p:cNvPr>
          <p:cNvSpPr/>
          <p:nvPr/>
        </p:nvSpPr>
        <p:spPr>
          <a:xfrm>
            <a:off x="4049434" y="2538919"/>
            <a:ext cx="4367453" cy="42456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内容占位符 2">
            <a:extLst>
              <a:ext uri="{FF2B5EF4-FFF2-40B4-BE49-F238E27FC236}">
                <a16:creationId xmlns:a16="http://schemas.microsoft.com/office/drawing/2014/main" id="{FEF1B0DF-5663-CB59-1EA7-C1E914C7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503" y="3128987"/>
            <a:ext cx="4713316" cy="227490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Use parameters of pre-trained model to </a:t>
            </a:r>
            <a:r>
              <a:rPr lang="en-US" sz="2400" dirty="0">
                <a:solidFill>
                  <a:srgbClr val="7030A0"/>
                </a:solidFill>
              </a:rPr>
              <a:t>initialize the parameters</a:t>
            </a:r>
            <a:r>
              <a:rPr lang="en-US" sz="2400" dirty="0"/>
              <a:t> of the new model; </a:t>
            </a:r>
          </a:p>
          <a:p>
            <a:pPr algn="just"/>
            <a:r>
              <a:rPr lang="en-US" sz="2400" dirty="0"/>
              <a:t>Further train the new model on target data. </a:t>
            </a:r>
            <a:r>
              <a:rPr lang="en-US" sz="2400" dirty="0">
                <a:solidFill>
                  <a:srgbClr val="C00000"/>
                </a:solidFill>
              </a:rPr>
              <a:t>Limit the number of epochs to avoid over-fitting!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69B885D-4425-E0AE-3550-A280F93B8D09}"/>
              </a:ext>
            </a:extLst>
          </p:cNvPr>
          <p:cNvSpPr txBox="1"/>
          <p:nvPr/>
        </p:nvSpPr>
        <p:spPr>
          <a:xfrm>
            <a:off x="378592" y="6354375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567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BC2FE2-CBD8-7EFD-5B78-B0526EB3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Transfer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661B95B-D53F-27C9-798F-9CC4CA931249}"/>
              </a:ext>
            </a:extLst>
          </p:cNvPr>
          <p:cNvGrpSpPr/>
          <p:nvPr/>
        </p:nvGrpSpPr>
        <p:grpSpPr>
          <a:xfrm>
            <a:off x="1040328" y="1570913"/>
            <a:ext cx="2934810" cy="5125250"/>
            <a:chOff x="838198" y="1635225"/>
            <a:chExt cx="2934810" cy="5125250"/>
          </a:xfrm>
        </p:grpSpPr>
        <p:sp>
          <p:nvSpPr>
            <p:cNvPr id="4" name="流程图: 磁盘 3">
              <a:extLst>
                <a:ext uri="{FF2B5EF4-FFF2-40B4-BE49-F238E27FC236}">
                  <a16:creationId xmlns:a16="http://schemas.microsoft.com/office/drawing/2014/main" id="{BC03456B-65FC-F43D-26E7-0450C1C91C6D}"/>
                </a:ext>
              </a:extLst>
            </p:cNvPr>
            <p:cNvSpPr/>
            <p:nvPr/>
          </p:nvSpPr>
          <p:spPr>
            <a:xfrm>
              <a:off x="1448571" y="5434912"/>
              <a:ext cx="1714063" cy="1325563"/>
            </a:xfrm>
            <a:prstGeom prst="flowChartMagneticDisk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Source Data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F288702-EB37-8BBB-4E3E-2C971B482824}"/>
                </a:ext>
              </a:extLst>
            </p:cNvPr>
            <p:cNvSpPr/>
            <p:nvPr/>
          </p:nvSpPr>
          <p:spPr>
            <a:xfrm>
              <a:off x="838198" y="4701241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Input Layer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CEE0150-3FAB-07B5-8C6D-6C4473301C61}"/>
                </a:ext>
              </a:extLst>
            </p:cNvPr>
            <p:cNvSpPr/>
            <p:nvPr/>
          </p:nvSpPr>
          <p:spPr>
            <a:xfrm>
              <a:off x="838198" y="1635225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Output Layer</a:t>
              </a:r>
              <a:endParaRPr lang="en-US" dirty="0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0E451C6-554D-E162-38AB-C6CAC5D32B6F}"/>
                </a:ext>
              </a:extLst>
            </p:cNvPr>
            <p:cNvSpPr/>
            <p:nvPr/>
          </p:nvSpPr>
          <p:spPr>
            <a:xfrm>
              <a:off x="838198" y="3934737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</a:t>
              </a:r>
              <a:r>
                <a:rPr lang="en-US"/>
                <a:t>Layer 1</a:t>
              </a:r>
              <a:endParaRPr lang="en-US" dirty="0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949F46B-1065-5706-2287-2B539FECB2B3}"/>
                </a:ext>
              </a:extLst>
            </p:cNvPr>
            <p:cNvSpPr/>
            <p:nvPr/>
          </p:nvSpPr>
          <p:spPr>
            <a:xfrm>
              <a:off x="838198" y="3168233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Layer 2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9C8C6FC-33B8-8F31-6C06-2D2DA205F3CC}"/>
                </a:ext>
              </a:extLst>
            </p:cNvPr>
            <p:cNvSpPr/>
            <p:nvPr/>
          </p:nvSpPr>
          <p:spPr>
            <a:xfrm>
              <a:off x="838198" y="2401729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</a:t>
              </a:r>
              <a:r>
                <a:rPr lang="en-US"/>
                <a:t>Layer 3</a:t>
              </a:r>
              <a:endParaRPr lang="en-US" dirty="0"/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FC5E7F99-5729-0D94-7C51-0D87BF0A4555}"/>
                </a:ext>
              </a:extLst>
            </p:cNvPr>
            <p:cNvCxnSpPr>
              <a:stCxn id="6" idx="0"/>
              <a:endCxn id="11" idx="2"/>
            </p:cNvCxnSpPr>
            <p:nvPr/>
          </p:nvCxnSpPr>
          <p:spPr>
            <a:xfrm flipV="1">
              <a:off x="2305603" y="4405253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8CADA80E-C9C8-7D9F-6074-62C1FFAF00F3}"/>
                </a:ext>
              </a:extLst>
            </p:cNvPr>
            <p:cNvCxnSpPr>
              <a:stCxn id="11" idx="0"/>
              <a:endCxn id="12" idx="2"/>
            </p:cNvCxnSpPr>
            <p:nvPr/>
          </p:nvCxnSpPr>
          <p:spPr>
            <a:xfrm flipV="1">
              <a:off x="2305603" y="3638749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F0B2E052-B8F0-2BFE-F725-8F61A8898FD4}"/>
                </a:ext>
              </a:extLst>
            </p:cNvPr>
            <p:cNvCxnSpPr>
              <a:stCxn id="12" idx="0"/>
              <a:endCxn id="13" idx="2"/>
            </p:cNvCxnSpPr>
            <p:nvPr/>
          </p:nvCxnSpPr>
          <p:spPr>
            <a:xfrm flipV="1">
              <a:off x="2305603" y="2872245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C333ADD8-2E3E-8DDF-A688-D7F9DD42E852}"/>
                </a:ext>
              </a:extLst>
            </p:cNvPr>
            <p:cNvCxnSpPr>
              <a:stCxn id="13" idx="0"/>
              <a:endCxn id="8" idx="2"/>
            </p:cNvCxnSpPr>
            <p:nvPr/>
          </p:nvCxnSpPr>
          <p:spPr>
            <a:xfrm flipV="1">
              <a:off x="2305603" y="2105741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C7BB97E4-687F-A426-71C0-7D0283F2DD2C}"/>
              </a:ext>
            </a:extLst>
          </p:cNvPr>
          <p:cNvGrpSpPr/>
          <p:nvPr/>
        </p:nvGrpSpPr>
        <p:grpSpPr>
          <a:xfrm>
            <a:off x="8736624" y="1570913"/>
            <a:ext cx="2934810" cy="5159661"/>
            <a:chOff x="8736624" y="1570913"/>
            <a:chExt cx="2934810" cy="5159661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4A99C02A-FC62-D49E-C825-D2BE67C63B4A}"/>
                </a:ext>
              </a:extLst>
            </p:cNvPr>
            <p:cNvSpPr/>
            <p:nvPr/>
          </p:nvSpPr>
          <p:spPr>
            <a:xfrm>
              <a:off x="8736624" y="4636929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Input Layer</a:t>
              </a:r>
              <a:endParaRPr lang="en-US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133224D3-3146-9D4D-D6F8-2496F52E2DC1}"/>
                </a:ext>
              </a:extLst>
            </p:cNvPr>
            <p:cNvSpPr/>
            <p:nvPr/>
          </p:nvSpPr>
          <p:spPr>
            <a:xfrm>
              <a:off x="8736624" y="1570913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Output Layer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05A855E-6DFA-9884-6B79-B8F0FFFF6173}"/>
                </a:ext>
              </a:extLst>
            </p:cNvPr>
            <p:cNvSpPr/>
            <p:nvPr/>
          </p:nvSpPr>
          <p:spPr>
            <a:xfrm>
              <a:off x="8736624" y="3870425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Layer 1 </a:t>
              </a:r>
              <a:r>
                <a:rPr lang="en-US" altLang="zh-CN" dirty="0">
                  <a:solidFill>
                    <a:srgbClr val="C00000"/>
                  </a:solidFill>
                </a:rPr>
                <a:t>(Freeze!)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5065C399-F225-028B-6494-4C79C864C94D}"/>
                </a:ext>
              </a:extLst>
            </p:cNvPr>
            <p:cNvSpPr/>
            <p:nvPr/>
          </p:nvSpPr>
          <p:spPr>
            <a:xfrm>
              <a:off x="8736624" y="3103921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Layer 2 </a:t>
              </a:r>
              <a:r>
                <a:rPr lang="en-US" dirty="0">
                  <a:solidFill>
                    <a:srgbClr val="C00000"/>
                  </a:solidFill>
                </a:rPr>
                <a:t>(Freeze!)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3B29223-210E-41C0-1C33-CC180150A40F}"/>
                </a:ext>
              </a:extLst>
            </p:cNvPr>
            <p:cNvSpPr/>
            <p:nvPr/>
          </p:nvSpPr>
          <p:spPr>
            <a:xfrm>
              <a:off x="8736624" y="2337417"/>
              <a:ext cx="2934810" cy="47051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Hidden Layer 3</a:t>
              </a:r>
            </a:p>
          </p:txBody>
        </p: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C67E7C36-2F2B-E151-7858-E160E2AA5DF3}"/>
                </a:ext>
              </a:extLst>
            </p:cNvPr>
            <p:cNvCxnSpPr>
              <a:stCxn id="25" idx="0"/>
              <a:endCxn id="27" idx="2"/>
            </p:cNvCxnSpPr>
            <p:nvPr/>
          </p:nvCxnSpPr>
          <p:spPr>
            <a:xfrm flipV="1">
              <a:off x="10204029" y="4340941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3FBD2D9D-628C-57AB-419D-3926CE10F6A9}"/>
                </a:ext>
              </a:extLst>
            </p:cNvPr>
            <p:cNvCxnSpPr>
              <a:stCxn id="27" idx="0"/>
              <a:endCxn id="28" idx="2"/>
            </p:cNvCxnSpPr>
            <p:nvPr/>
          </p:nvCxnSpPr>
          <p:spPr>
            <a:xfrm flipV="1">
              <a:off x="10204029" y="3574437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D341FC20-8309-88D4-10E2-DAC24B315AB2}"/>
                </a:ext>
              </a:extLst>
            </p:cNvPr>
            <p:cNvCxnSpPr>
              <a:stCxn id="28" idx="0"/>
              <a:endCxn id="29" idx="2"/>
            </p:cNvCxnSpPr>
            <p:nvPr/>
          </p:nvCxnSpPr>
          <p:spPr>
            <a:xfrm flipV="1">
              <a:off x="10204029" y="2807933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8ACDAF91-5A4C-B6DC-4AA0-7BE7207D3A38}"/>
                </a:ext>
              </a:extLst>
            </p:cNvPr>
            <p:cNvCxnSpPr>
              <a:stCxn id="29" idx="0"/>
              <a:endCxn id="26" idx="2"/>
            </p:cNvCxnSpPr>
            <p:nvPr/>
          </p:nvCxnSpPr>
          <p:spPr>
            <a:xfrm flipV="1">
              <a:off x="10204029" y="2041429"/>
              <a:ext cx="0" cy="29598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流程图: 磁盘 33">
              <a:extLst>
                <a:ext uri="{FF2B5EF4-FFF2-40B4-BE49-F238E27FC236}">
                  <a16:creationId xmlns:a16="http://schemas.microsoft.com/office/drawing/2014/main" id="{F3C1D36B-F228-CCCE-C406-005F7BA52CE5}"/>
                </a:ext>
              </a:extLst>
            </p:cNvPr>
            <p:cNvSpPr/>
            <p:nvPr/>
          </p:nvSpPr>
          <p:spPr>
            <a:xfrm>
              <a:off x="9671908" y="5907547"/>
              <a:ext cx="1064242" cy="823027"/>
            </a:xfrm>
            <a:prstGeom prst="flowChartMagneticDisk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Target</a:t>
              </a:r>
              <a:r>
                <a:rPr lang="zh-CN" altLang="en-US" dirty="0"/>
                <a:t> </a:t>
              </a:r>
              <a:r>
                <a:rPr lang="en-US" altLang="zh-CN" dirty="0"/>
                <a:t>Data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箭头: 右 35">
            <a:extLst>
              <a:ext uri="{FF2B5EF4-FFF2-40B4-BE49-F238E27FC236}">
                <a16:creationId xmlns:a16="http://schemas.microsoft.com/office/drawing/2014/main" id="{812B4722-67BA-7EB6-B273-E72215A842CC}"/>
              </a:ext>
            </a:extLst>
          </p:cNvPr>
          <p:cNvSpPr/>
          <p:nvPr/>
        </p:nvSpPr>
        <p:spPr>
          <a:xfrm>
            <a:off x="4172154" y="2355996"/>
            <a:ext cx="4367453" cy="42456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内容占位符 2">
            <a:extLst>
              <a:ext uri="{FF2B5EF4-FFF2-40B4-BE49-F238E27FC236}">
                <a16:creationId xmlns:a16="http://schemas.microsoft.com/office/drawing/2014/main" id="{4123CE1E-0A4C-15CE-FBA3-7ECB15DC2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38" y="2933567"/>
            <a:ext cx="4713316" cy="30035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/>
              <a:t>Use parameters of pre-trained model to </a:t>
            </a:r>
            <a:r>
              <a:rPr lang="en-US" sz="2400" dirty="0">
                <a:solidFill>
                  <a:srgbClr val="7030A0"/>
                </a:solidFill>
              </a:rPr>
              <a:t>initialize the parameters</a:t>
            </a:r>
            <a:r>
              <a:rPr lang="en-US" sz="2400" dirty="0"/>
              <a:t> of the new model; </a:t>
            </a:r>
          </a:p>
          <a:p>
            <a:pPr algn="just"/>
            <a:r>
              <a:rPr lang="en-US" sz="2400" dirty="0"/>
              <a:t>Freeze the parameters of some hidden layers; only fine-tune parameters of other layers on target data. </a:t>
            </a:r>
            <a:r>
              <a:rPr lang="en-US" sz="2400" dirty="0">
                <a:solidFill>
                  <a:srgbClr val="C00000"/>
                </a:solidFill>
              </a:rPr>
              <a:t>Limit the number of epochs to avoid over-fitting!</a:t>
            </a:r>
          </a:p>
          <a:p>
            <a:pPr algn="just"/>
            <a:r>
              <a:rPr lang="en-US" sz="2400" dirty="0">
                <a:solidFill>
                  <a:srgbClr val="7030A0"/>
                </a:solidFill>
              </a:rPr>
              <a:t>Usually, freeze the first or last few layers. 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831779A-AC8A-4D10-0731-7C0FDAD99CEE}"/>
              </a:ext>
            </a:extLst>
          </p:cNvPr>
          <p:cNvSpPr txBox="1"/>
          <p:nvPr/>
        </p:nvSpPr>
        <p:spPr>
          <a:xfrm>
            <a:off x="205337" y="6598704"/>
            <a:ext cx="109752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err="1"/>
              <a:t>Hongyi</a:t>
            </a:r>
            <a:r>
              <a:rPr lang="en-US" altLang="zh-CN" sz="1200" dirty="0"/>
              <a:t> Li, Transfer Learning. </a:t>
            </a:r>
            <a:r>
              <a:rPr lang="en-US" altLang="zh-CN" sz="1200" dirty="0">
                <a:hlinkClick r:id="rId2"/>
              </a:rPr>
              <a:t>https://speech.ee.ntu.edu.tw/~tlkagk/courses/ML_2016/Lecture/transfer%20(v3).pdf</a:t>
            </a:r>
            <a:r>
              <a:rPr lang="en-US" altLang="zh-CN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954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77BA5-5E23-4941-C328-B1D0180F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Open-source Pre-trained Models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8F3408-D52B-A65C-9975-9B8484C3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9335"/>
          </a:xfrm>
        </p:spPr>
        <p:txBody>
          <a:bodyPr>
            <a:normAutofit lnSpcReduction="10000"/>
          </a:bodyPr>
          <a:lstStyle/>
          <a:p>
            <a:r>
              <a:rPr lang="en-US"/>
              <a:t>Using open-source </a:t>
            </a:r>
            <a:r>
              <a:rPr lang="en-US" dirty="0"/>
              <a:t>pre-trained models for transfer learning is an effective and efficient way to acquire high-quality deep learning results for your applications!</a:t>
            </a:r>
          </a:p>
          <a:p>
            <a:r>
              <a:rPr lang="en-US" dirty="0"/>
              <a:t>Pre-trained Models for Natural Language Processing (NLP)</a:t>
            </a:r>
          </a:p>
          <a:p>
            <a:pPr lvl="1"/>
            <a:r>
              <a:rPr lang="en-US" dirty="0"/>
              <a:t>BERT</a:t>
            </a:r>
          </a:p>
          <a:p>
            <a:pPr lvl="1"/>
            <a:r>
              <a:rPr lang="en-US" dirty="0"/>
              <a:t>GPT-3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Pre-trained Models for Computer Vision (CV)</a:t>
            </a:r>
          </a:p>
          <a:p>
            <a:pPr lvl="1"/>
            <a:r>
              <a:rPr lang="en-US" dirty="0"/>
              <a:t>VGG-16</a:t>
            </a:r>
          </a:p>
          <a:p>
            <a:pPr lvl="1"/>
            <a:r>
              <a:rPr lang="en-US" dirty="0"/>
              <a:t>ResNet50</a:t>
            </a:r>
          </a:p>
          <a:p>
            <a:pPr lvl="1"/>
            <a:r>
              <a:rPr lang="en-US" dirty="0" err="1"/>
              <a:t>ViT</a:t>
            </a:r>
            <a:endParaRPr lang="en-US" dirty="0"/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9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2407</Words>
  <Application>Microsoft Office PowerPoint</Application>
  <PresentationFormat>宽屏</PresentationFormat>
  <Paragraphs>254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主题​​</vt:lpstr>
      <vt:lpstr>Deep Transfer Learning and Multi-task Learning</vt:lpstr>
      <vt:lpstr>Transfer Learning</vt:lpstr>
      <vt:lpstr>Taxonomy of Transfer Learning</vt:lpstr>
      <vt:lpstr>Taxonomy of Transfer Learning</vt:lpstr>
      <vt:lpstr>Taxonomy of Transfer Learning</vt:lpstr>
      <vt:lpstr>Model Fine Tuning</vt:lpstr>
      <vt:lpstr>Conservative Training</vt:lpstr>
      <vt:lpstr>Layer Transfer</vt:lpstr>
      <vt:lpstr>Open-source Pre-trained Models</vt:lpstr>
      <vt:lpstr>BERT: Bidirectional Encoder Representations from Transformers </vt:lpstr>
      <vt:lpstr>GPT-3: Generative Pre-trained Transformer 3</vt:lpstr>
      <vt:lpstr>VGG-16</vt:lpstr>
      <vt:lpstr>ResNet50</vt:lpstr>
      <vt:lpstr>ViT: Vision Transformer</vt:lpstr>
      <vt:lpstr>Taxonomy of Transfer Learning</vt:lpstr>
      <vt:lpstr>Multi-task Learning (MTL)</vt:lpstr>
      <vt:lpstr>Hard Parameter Sharing</vt:lpstr>
      <vt:lpstr>Soft Parameter Sharing</vt:lpstr>
      <vt:lpstr>Why does MTL work?</vt:lpstr>
      <vt:lpstr>MTL-Example: Image Segmentation and Depth Regression</vt:lpstr>
      <vt:lpstr>MTL-Example: High-definition Radar</vt:lpstr>
      <vt:lpstr>MTL Example: Cross Language Knowledge Transfer</vt:lpstr>
      <vt:lpstr>MTL Example: Text Classification</vt:lpstr>
      <vt:lpstr>MTL Example: Correlated Time Series Forecasting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Transfer Learning and Multi-task Learning</dc:title>
  <dc:creator>Edward Liang</dc:creator>
  <cp:lastModifiedBy>Edward Liang</cp:lastModifiedBy>
  <cp:revision>11</cp:revision>
  <dcterms:created xsi:type="dcterms:W3CDTF">2022-06-14T16:16:35Z</dcterms:created>
  <dcterms:modified xsi:type="dcterms:W3CDTF">2022-06-15T14:56:54Z</dcterms:modified>
</cp:coreProperties>
</file>